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x="18288000" cy="10287000"/>
  <p:notesSz cx="6858000" cy="9144000"/>
  <p:embeddedFontLst>
    <p:embeddedFont>
      <p:font typeface="Tomorrow" charset="1" panose="00000000000000000000"/>
      <p:regular r:id="rId46"/>
    </p:embeddedFont>
    <p:embeddedFont>
      <p:font typeface="Rajdhani Medium" charset="1" panose="02000000000000000000"/>
      <p:regular r:id="rId47"/>
    </p:embeddedFont>
    <p:embeddedFont>
      <p:font typeface="Prompt Light" charset="1" panose="00000400000000000000"/>
      <p:regular r:id="rId48"/>
    </p:embeddedFont>
    <p:embeddedFont>
      <p:font typeface="Montserrat" charset="1" panose="00000500000000000000"/>
      <p:regular r:id="rId49"/>
    </p:embeddedFont>
    <p:embeddedFont>
      <p:font typeface="Montserrat Bold" charset="1" panose="00000800000000000000"/>
      <p:regular r:id="rId50"/>
    </p:embeddedFont>
    <p:embeddedFont>
      <p:font typeface="Tomorrow Bold" charset="1" panose="00000000000000000000"/>
      <p:regular r:id="rId51"/>
    </p:embeddedFont>
    <p:embeddedFont>
      <p:font typeface="Montserrat Bold Italics" charset="1" panose="00000800000000000000"/>
      <p:regular r:id="rId52"/>
    </p:embeddedFont>
    <p:embeddedFont>
      <p:font typeface="Montserrat Light" charset="1" panose="00000400000000000000"/>
      <p:regular r:id="rId53"/>
    </p:embeddedFont>
    <p:embeddedFont>
      <p:font typeface="Anonymous Pro" charset="1" panose="02060609030202000504"/>
      <p:regular r:id="rId54"/>
    </p:embeddedFont>
    <p:embeddedFont>
      <p:font typeface="Montserrat Italics" charset="1" panose="00000500000000000000"/>
      <p:regular r:id="rId5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fonts/font55.fntdata" Type="http://schemas.openxmlformats.org/officeDocument/2006/relationships/font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jpeg>
</file>

<file path=ppt/media/image2.jpeg>
</file>

<file path=ppt/media/image3.png>
</file>

<file path=ppt/media/image4.jpeg>
</file>

<file path=ppt/media/image5.jpe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147888"/>
            <a:ext cx="16230600" cy="598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719"/>
              </a:lnSpc>
            </a:pPr>
            <a:r>
              <a:rPr lang="en-US" sz="13099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Engenharia Reversa e Exploração em Ambientes GraphQL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8644890"/>
            <a:ext cx="5880252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4TALK - BECO XPL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379048" y="8644890"/>
            <a:ext cx="5880252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By: x57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REST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2058" y="2465763"/>
            <a:ext cx="7941942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Request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75152" y="2357080"/>
            <a:ext cx="7830927" cy="113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1"/>
              </a:lnSpc>
            </a:pPr>
            <a:r>
              <a:rPr lang="en-US" sz="8511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Response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1004" y="5683936"/>
            <a:ext cx="7596227" cy="60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curl $ENDPOINT/obras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63073" y="3195615"/>
            <a:ext cx="7596227" cy="7091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[</a:t>
            </a:r>
          </a:p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{</a:t>
            </a:r>
          </a:p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"id”:1,</a:t>
            </a:r>
          </a:p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"filosofo": "John Locke",</a:t>
            </a:r>
          </a:p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"obra": "Two Treatises of Government"</a:t>
            </a:r>
          </a:p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},</a:t>
            </a:r>
          </a:p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{</a:t>
            </a:r>
          </a:p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"id”:2,</a:t>
            </a:r>
          </a:p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"filosofo": "Voltaire",</a:t>
            </a:r>
          </a:p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"obra": "Candide"</a:t>
            </a:r>
          </a:p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}</a:t>
            </a:r>
          </a:p>
          <a:p>
            <a:pPr algn="l">
              <a:lnSpc>
                <a:spcPts val="4038"/>
              </a:lnSpc>
            </a:pPr>
            <a:r>
              <a:rPr lang="en-US" sz="39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]</a:t>
            </a:r>
          </a:p>
          <a:p>
            <a:pPr algn="l">
              <a:lnSpc>
                <a:spcPts val="4038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EDEDED"/>
                </a:solidFill>
                <a:latin typeface="Tomorrow Bold"/>
                <a:ea typeface="Tomorrow Bold"/>
                <a:cs typeface="Tomorrow Bold"/>
                <a:sym typeface="Tomorrow Bold"/>
              </a:rPr>
              <a:t>Problem?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79978" y="3718355"/>
            <a:ext cx="15728044" cy="3415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40"/>
              </a:lnSpc>
            </a:pPr>
            <a:r>
              <a:rPr lang="en-US" sz="12000">
                <a:solidFill>
                  <a:srgbClr val="EDEDED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Overfetching </a:t>
            </a:r>
          </a:p>
          <a:p>
            <a:pPr algn="ctr">
              <a:lnSpc>
                <a:spcPts val="8669"/>
              </a:lnSpc>
            </a:pPr>
            <a:r>
              <a:rPr lang="en-US" sz="8499">
                <a:solidFill>
                  <a:srgbClr val="EDEDED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&amp;&amp; </a:t>
            </a:r>
          </a:p>
          <a:p>
            <a:pPr algn="ctr">
              <a:lnSpc>
                <a:spcPts val="6120"/>
              </a:lnSpc>
            </a:pPr>
            <a:r>
              <a:rPr lang="en-US" sz="6000">
                <a:solidFill>
                  <a:srgbClr val="EDEDED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Underfetching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Overfetching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2058" y="2465763"/>
            <a:ext cx="7941942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Request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75152" y="2357080"/>
            <a:ext cx="7830927" cy="113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1"/>
              </a:lnSpc>
            </a:pPr>
            <a:r>
              <a:rPr lang="en-US" sz="8511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Response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321427"/>
            <a:ext cx="7596227" cy="51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6"/>
              </a:lnSpc>
            </a:pPr>
            <a:r>
              <a:rPr lang="en-US" sz="38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/filosofos?id=1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99016" y="4568586"/>
            <a:ext cx="7596227" cy="356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{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"id": 1,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"nome": "John Locke",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"função": "filosofo"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}</a:t>
            </a:r>
          </a:p>
          <a:p>
            <a:pPr algn="l">
              <a:lnSpc>
                <a:spcPts val="465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Underfetching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2058" y="2465763"/>
            <a:ext cx="7941942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Request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75152" y="2357080"/>
            <a:ext cx="7830927" cy="113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1"/>
              </a:lnSpc>
            </a:pPr>
            <a:r>
              <a:rPr lang="en-US" sz="8511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Response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1004" y="4801208"/>
            <a:ext cx="7596227" cy="51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6"/>
              </a:lnSpc>
            </a:pPr>
            <a:r>
              <a:rPr lang="en-US" sz="38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/filosofos?nome=john%20locke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67557" y="3580345"/>
            <a:ext cx="7596227" cy="356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{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"id": 1,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"nome": "John Locke",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"</a:t>
            </a:r>
            <a:r>
              <a:rPr lang="en-US" sz="4559">
                <a:solidFill>
                  <a:srgbClr val="F4F4F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função</a:t>
            </a: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": "filosofo"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}</a:t>
            </a:r>
          </a:p>
          <a:p>
            <a:pPr algn="l">
              <a:lnSpc>
                <a:spcPts val="465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202058" y="7611893"/>
            <a:ext cx="7596227" cy="51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6"/>
              </a:lnSpc>
            </a:pPr>
            <a:r>
              <a:rPr lang="en-US" sz="38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/obras?nome=john%20locke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67557" y="6740929"/>
            <a:ext cx="7596227" cy="4152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{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"nome": "John Locke",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"</a:t>
            </a:r>
            <a:r>
              <a:rPr lang="en-US" sz="4559">
                <a:solidFill>
                  <a:srgbClr val="F4F4F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obra</a:t>
            </a: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": "Two Treatises of Government"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}</a:t>
            </a:r>
          </a:p>
          <a:p>
            <a:pPr algn="l">
              <a:lnSpc>
                <a:spcPts val="4650"/>
              </a:lnSpc>
            </a:pPr>
          </a:p>
          <a:p>
            <a:pPr algn="l">
              <a:lnSpc>
                <a:spcPts val="4650"/>
              </a:lnSpc>
            </a:pPr>
          </a:p>
        </p:txBody>
      </p:sp>
      <p:sp>
        <p:nvSpPr>
          <p:cNvPr name="AutoShape 9" id="9"/>
          <p:cNvSpPr/>
          <p:nvPr/>
        </p:nvSpPr>
        <p:spPr>
          <a:xfrm flipV="true">
            <a:off x="1091005" y="6659967"/>
            <a:ext cx="16168296" cy="4762"/>
          </a:xfrm>
          <a:prstGeom prst="line">
            <a:avLst/>
          </a:prstGeom>
          <a:ln cap="flat" w="9525">
            <a:solidFill>
              <a:srgbClr val="A31337">
                <a:alpha val="28627"/>
              </a:srgbClr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GraphQL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2058" y="2465763"/>
            <a:ext cx="7941942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Request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75152" y="2357080"/>
            <a:ext cx="7830927" cy="113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1"/>
              </a:lnSpc>
            </a:pPr>
            <a:r>
              <a:rPr lang="en-US" sz="8511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Response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908077"/>
            <a:ext cx="7596227" cy="51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6"/>
              </a:lnSpc>
            </a:pPr>
            <a:r>
              <a:rPr lang="en-US" sz="38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/graphql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83286" y="4048125"/>
            <a:ext cx="7596227" cy="53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{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"data": {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"filosofo": {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  “função”:”Filosofo”,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  “obra”:”Candide”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</a:t>
            </a: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}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}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}</a:t>
            </a:r>
          </a:p>
          <a:p>
            <a:pPr algn="l">
              <a:lnSpc>
                <a:spcPts val="465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28307" y="5229225"/>
            <a:ext cx="8083841" cy="2971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query{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{filosofo(nome: “Voltaire”) 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{ </a:t>
            </a:r>
            <a:r>
              <a:rPr lang="en-US" sz="4559">
                <a:solidFill>
                  <a:srgbClr val="F4F4F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função obra </a:t>
            </a: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} 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}</a:t>
            </a:r>
          </a:p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}</a:t>
            </a:r>
          </a:p>
        </p:txBody>
      </p:sp>
    </p:spTree>
  </p:cSld>
  <p:clrMapOvr>
    <a:masterClrMapping/>
  </p:clrMapOvr>
  <p:transition spd="slow">
    <p:push dir="l"/>
  </p:transition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58307" y="4494550"/>
            <a:ext cx="9771386" cy="147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61"/>
              </a:lnSpc>
            </a:pPr>
            <a:r>
              <a:rPr lang="en-US" sz="109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Introspection</a:t>
            </a:r>
          </a:p>
        </p:txBody>
      </p:sp>
    </p:spTree>
  </p:cSld>
  <p:clrMapOvr>
    <a:masterClrMapping/>
  </p:clrMapOvr>
  <p:transition spd="slow">
    <p:push dir="l"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71864" y="-136861"/>
            <a:ext cx="10799579" cy="10423861"/>
          </a:xfrm>
          <a:custGeom>
            <a:avLst/>
            <a:gdLst/>
            <a:ahLst/>
            <a:cxnLst/>
            <a:rect r="r" b="b" t="t" l="l"/>
            <a:pathLst>
              <a:path h="10423861" w="10799579">
                <a:moveTo>
                  <a:pt x="0" y="0"/>
                </a:moveTo>
                <a:lnTo>
                  <a:pt x="10799579" y="0"/>
                </a:lnTo>
                <a:lnTo>
                  <a:pt x="10799579" y="10423861"/>
                </a:lnTo>
                <a:lnTo>
                  <a:pt x="0" y="104238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-1802" r="0" b="-180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66922" y="2010917"/>
            <a:ext cx="6998506" cy="7946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36"/>
              </a:lnSpc>
            </a:pPr>
            <a:r>
              <a:rPr lang="en-US" sz="38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É a capacidade de um servidor GraphQL de se inspecionar dinamicamente para descobrir o schema GraphQL disponível, incluindo tipos de dados, consultas e mutações. Isso permite que clientes GraphQL consultem o schema em tempo de execução, em vez de depender de documentação estática. É feito usando a operação especial em uma consulta GraphQL.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25542" y="249739"/>
            <a:ext cx="7243164" cy="1089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45"/>
              </a:lnSpc>
            </a:pPr>
            <a:r>
              <a:rPr lang="en-US" sz="808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Introspection</a:t>
            </a:r>
          </a:p>
        </p:txBody>
      </p:sp>
    </p:spTree>
  </p:cSld>
  <p:clrMapOvr>
    <a:masterClrMapping/>
  </p:clrMapOvr>
  <p:transition spd="slow">
    <p:push dir="l"/>
  </p:transition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59852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Propósito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788383" y="3700737"/>
            <a:ext cx="7941942" cy="2971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Fazer consultas a um servidor para obter informações sobre o esquema.</a:t>
            </a:r>
          </a:p>
          <a:p>
            <a:pPr algn="l">
              <a:lnSpc>
                <a:spcPts val="4650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7352347" y="5983605"/>
            <a:ext cx="2847975" cy="239078"/>
            <a:chOff x="0" y="0"/>
            <a:chExt cx="3797300" cy="3187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44450" y="39370"/>
              <a:ext cx="3703320" cy="234950"/>
            </a:xfrm>
            <a:custGeom>
              <a:avLst/>
              <a:gdLst/>
              <a:ahLst/>
              <a:cxnLst/>
              <a:rect r="r" b="b" t="t" l="l"/>
              <a:pathLst>
                <a:path h="234950" w="3703320">
                  <a:moveTo>
                    <a:pt x="33020" y="53340"/>
                  </a:moveTo>
                  <a:cubicBezTo>
                    <a:pt x="1271270" y="182880"/>
                    <a:pt x="1959610" y="184150"/>
                    <a:pt x="2345690" y="177800"/>
                  </a:cubicBezTo>
                  <a:cubicBezTo>
                    <a:pt x="2589530" y="173990"/>
                    <a:pt x="2788920" y="162560"/>
                    <a:pt x="2942590" y="148590"/>
                  </a:cubicBezTo>
                  <a:cubicBezTo>
                    <a:pt x="3040380" y="139700"/>
                    <a:pt x="3088640" y="134620"/>
                    <a:pt x="3181350" y="118110"/>
                  </a:cubicBezTo>
                  <a:cubicBezTo>
                    <a:pt x="3315970" y="93980"/>
                    <a:pt x="3605530" y="0"/>
                    <a:pt x="3670300" y="11430"/>
                  </a:cubicBezTo>
                  <a:cubicBezTo>
                    <a:pt x="3688080" y="13970"/>
                    <a:pt x="3699510" y="22860"/>
                    <a:pt x="3700780" y="31750"/>
                  </a:cubicBezTo>
                  <a:cubicBezTo>
                    <a:pt x="3703320" y="39370"/>
                    <a:pt x="3688080" y="58420"/>
                    <a:pt x="3679190" y="60960"/>
                  </a:cubicBezTo>
                  <a:cubicBezTo>
                    <a:pt x="3672840" y="63500"/>
                    <a:pt x="3661410" y="58420"/>
                    <a:pt x="3657600" y="53340"/>
                  </a:cubicBezTo>
                  <a:cubicBezTo>
                    <a:pt x="3652520" y="48260"/>
                    <a:pt x="3648710" y="36830"/>
                    <a:pt x="3651250" y="30480"/>
                  </a:cubicBezTo>
                  <a:cubicBezTo>
                    <a:pt x="3655060" y="21590"/>
                    <a:pt x="3675380" y="10160"/>
                    <a:pt x="3683000" y="11430"/>
                  </a:cubicBezTo>
                  <a:cubicBezTo>
                    <a:pt x="3691890" y="13970"/>
                    <a:pt x="3702050" y="27940"/>
                    <a:pt x="3702050" y="36830"/>
                  </a:cubicBezTo>
                  <a:cubicBezTo>
                    <a:pt x="3700780" y="44450"/>
                    <a:pt x="3695700" y="52070"/>
                    <a:pt x="3681730" y="60960"/>
                  </a:cubicBezTo>
                  <a:cubicBezTo>
                    <a:pt x="3628390" y="93980"/>
                    <a:pt x="3323590" y="144780"/>
                    <a:pt x="3187700" y="167640"/>
                  </a:cubicBezTo>
                  <a:cubicBezTo>
                    <a:pt x="3093720" y="184150"/>
                    <a:pt x="3045460" y="190500"/>
                    <a:pt x="2946400" y="199390"/>
                  </a:cubicBezTo>
                  <a:cubicBezTo>
                    <a:pt x="2791460" y="213360"/>
                    <a:pt x="2590800" y="224790"/>
                    <a:pt x="2345690" y="228600"/>
                  </a:cubicBezTo>
                  <a:cubicBezTo>
                    <a:pt x="1957070" y="234950"/>
                    <a:pt x="1259840" y="231140"/>
                    <a:pt x="842010" y="204470"/>
                  </a:cubicBezTo>
                  <a:cubicBezTo>
                    <a:pt x="542290" y="184150"/>
                    <a:pt x="182880" y="140970"/>
                    <a:pt x="68580" y="114300"/>
                  </a:cubicBezTo>
                  <a:cubicBezTo>
                    <a:pt x="35560" y="106680"/>
                    <a:pt x="13970" y="104140"/>
                    <a:pt x="6350" y="92710"/>
                  </a:cubicBezTo>
                  <a:cubicBezTo>
                    <a:pt x="0" y="85090"/>
                    <a:pt x="1270" y="69850"/>
                    <a:pt x="6350" y="63500"/>
                  </a:cubicBezTo>
                  <a:cubicBezTo>
                    <a:pt x="10160" y="57150"/>
                    <a:pt x="33020" y="53340"/>
                    <a:pt x="33020" y="53340"/>
                  </a:cubicBezTo>
                </a:path>
              </a:pathLst>
            </a:custGeom>
            <a:solidFill>
              <a:srgbClr val="F4F4F4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12109450" y="5969559"/>
            <a:ext cx="3785220" cy="1961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94"/>
              </a:lnSpc>
              <a:spcBef>
                <a:spcPct val="0"/>
              </a:spcBef>
            </a:pPr>
            <a:r>
              <a:rPr lang="en-US" sz="215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US" sz="215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tua como um acordo ou contrato entre o frontend e o backend. Esse contrato define quais dados podem ser solicitados pelo frontend e como eles serão estruturados.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782050" y="6313170"/>
            <a:ext cx="2974353" cy="912495"/>
            <a:chOff x="0" y="0"/>
            <a:chExt cx="3965805" cy="121666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0459" y="49530"/>
              <a:ext cx="3863523" cy="1126490"/>
            </a:xfrm>
            <a:custGeom>
              <a:avLst/>
              <a:gdLst/>
              <a:ahLst/>
              <a:cxnLst/>
              <a:rect r="r" b="b" t="t" l="l"/>
              <a:pathLst>
                <a:path h="1126490" w="3863523">
                  <a:moveTo>
                    <a:pt x="156832" y="48260"/>
                  </a:moveTo>
                  <a:cubicBezTo>
                    <a:pt x="99554" y="95250"/>
                    <a:pt x="84553" y="149860"/>
                    <a:pt x="73643" y="201930"/>
                  </a:cubicBezTo>
                  <a:cubicBezTo>
                    <a:pt x="60005" y="273050"/>
                    <a:pt x="54550" y="393700"/>
                    <a:pt x="58642" y="463550"/>
                  </a:cubicBezTo>
                  <a:cubicBezTo>
                    <a:pt x="62733" y="510540"/>
                    <a:pt x="65460" y="542290"/>
                    <a:pt x="81825" y="580390"/>
                  </a:cubicBezTo>
                  <a:cubicBezTo>
                    <a:pt x="102282" y="624840"/>
                    <a:pt x="137739" y="670560"/>
                    <a:pt x="178652" y="707390"/>
                  </a:cubicBezTo>
                  <a:cubicBezTo>
                    <a:pt x="226384" y="750570"/>
                    <a:pt x="293208" y="786130"/>
                    <a:pt x="357304" y="820420"/>
                  </a:cubicBezTo>
                  <a:cubicBezTo>
                    <a:pt x="425492" y="855980"/>
                    <a:pt x="495044" y="889000"/>
                    <a:pt x="575505" y="916940"/>
                  </a:cubicBezTo>
                  <a:cubicBezTo>
                    <a:pt x="668241" y="948690"/>
                    <a:pt x="774614" y="974090"/>
                    <a:pt x="885078" y="993140"/>
                  </a:cubicBezTo>
                  <a:cubicBezTo>
                    <a:pt x="1006452" y="1014730"/>
                    <a:pt x="1118281" y="1026160"/>
                    <a:pt x="1273749" y="1037590"/>
                  </a:cubicBezTo>
                  <a:cubicBezTo>
                    <a:pt x="1501496" y="1054100"/>
                    <a:pt x="1884712" y="1075690"/>
                    <a:pt x="2124733" y="1065530"/>
                  </a:cubicBezTo>
                  <a:cubicBezTo>
                    <a:pt x="2303385" y="1056640"/>
                    <a:pt x="2441125" y="1031240"/>
                    <a:pt x="2587047" y="1008380"/>
                  </a:cubicBezTo>
                  <a:cubicBezTo>
                    <a:pt x="2719331" y="988060"/>
                    <a:pt x="2843433" y="966470"/>
                    <a:pt x="2963443" y="935990"/>
                  </a:cubicBezTo>
                  <a:cubicBezTo>
                    <a:pt x="3076635" y="908050"/>
                    <a:pt x="3178917" y="872490"/>
                    <a:pt x="3289381" y="834390"/>
                  </a:cubicBezTo>
                  <a:cubicBezTo>
                    <a:pt x="3408028" y="792480"/>
                    <a:pt x="3559405" y="749300"/>
                    <a:pt x="3654868" y="697230"/>
                  </a:cubicBezTo>
                  <a:cubicBezTo>
                    <a:pt x="3725783" y="657860"/>
                    <a:pt x="3787152" y="574040"/>
                    <a:pt x="3823974" y="570230"/>
                  </a:cubicBezTo>
                  <a:cubicBezTo>
                    <a:pt x="3838975" y="567690"/>
                    <a:pt x="3856704" y="576580"/>
                    <a:pt x="3860795" y="584200"/>
                  </a:cubicBezTo>
                  <a:cubicBezTo>
                    <a:pt x="3863523" y="591820"/>
                    <a:pt x="3851249" y="614680"/>
                    <a:pt x="3843067" y="617220"/>
                  </a:cubicBezTo>
                  <a:cubicBezTo>
                    <a:pt x="3833520" y="619760"/>
                    <a:pt x="3810336" y="607060"/>
                    <a:pt x="3807609" y="599440"/>
                  </a:cubicBezTo>
                  <a:cubicBezTo>
                    <a:pt x="3806246" y="590550"/>
                    <a:pt x="3819883" y="570230"/>
                    <a:pt x="3829429" y="567690"/>
                  </a:cubicBezTo>
                  <a:cubicBezTo>
                    <a:pt x="3837611" y="566420"/>
                    <a:pt x="3855340" y="574040"/>
                    <a:pt x="3859432" y="581660"/>
                  </a:cubicBezTo>
                  <a:cubicBezTo>
                    <a:pt x="3863523" y="589280"/>
                    <a:pt x="3860796" y="600710"/>
                    <a:pt x="3852613" y="612140"/>
                  </a:cubicBezTo>
                  <a:cubicBezTo>
                    <a:pt x="3832157" y="642620"/>
                    <a:pt x="3750331" y="703580"/>
                    <a:pt x="3676688" y="742950"/>
                  </a:cubicBezTo>
                  <a:cubicBezTo>
                    <a:pt x="3579862" y="796290"/>
                    <a:pt x="3428484" y="840740"/>
                    <a:pt x="3307110" y="882650"/>
                  </a:cubicBezTo>
                  <a:cubicBezTo>
                    <a:pt x="3193919" y="920750"/>
                    <a:pt x="3090273" y="957580"/>
                    <a:pt x="2974353" y="985520"/>
                  </a:cubicBezTo>
                  <a:cubicBezTo>
                    <a:pt x="2852979" y="1016000"/>
                    <a:pt x="2727513" y="1037590"/>
                    <a:pt x="2593865" y="1059180"/>
                  </a:cubicBezTo>
                  <a:cubicBezTo>
                    <a:pt x="2445216" y="1082040"/>
                    <a:pt x="2304749" y="1107440"/>
                    <a:pt x="2124733" y="1116330"/>
                  </a:cubicBezTo>
                  <a:cubicBezTo>
                    <a:pt x="1881984" y="1126490"/>
                    <a:pt x="1497405" y="1104900"/>
                    <a:pt x="1266930" y="1088390"/>
                  </a:cubicBezTo>
                  <a:cubicBezTo>
                    <a:pt x="1108734" y="1076960"/>
                    <a:pt x="994179" y="1065530"/>
                    <a:pt x="870077" y="1042670"/>
                  </a:cubicBezTo>
                  <a:cubicBezTo>
                    <a:pt x="756885" y="1022350"/>
                    <a:pt x="647784" y="995680"/>
                    <a:pt x="550958" y="962660"/>
                  </a:cubicBezTo>
                  <a:cubicBezTo>
                    <a:pt x="469132" y="933450"/>
                    <a:pt x="396853" y="900430"/>
                    <a:pt x="327302" y="862330"/>
                  </a:cubicBezTo>
                  <a:cubicBezTo>
                    <a:pt x="259114" y="825500"/>
                    <a:pt x="185471" y="786130"/>
                    <a:pt x="135012" y="737870"/>
                  </a:cubicBezTo>
                  <a:cubicBezTo>
                    <a:pt x="88644" y="694690"/>
                    <a:pt x="50459" y="641350"/>
                    <a:pt x="30003" y="591820"/>
                  </a:cubicBezTo>
                  <a:cubicBezTo>
                    <a:pt x="10910" y="548640"/>
                    <a:pt x="8183" y="513080"/>
                    <a:pt x="4091" y="462280"/>
                  </a:cubicBezTo>
                  <a:cubicBezTo>
                    <a:pt x="0" y="388620"/>
                    <a:pt x="2728" y="265430"/>
                    <a:pt x="21820" y="187960"/>
                  </a:cubicBezTo>
                  <a:cubicBezTo>
                    <a:pt x="35458" y="127000"/>
                    <a:pt x="57278" y="60960"/>
                    <a:pt x="85917" y="31750"/>
                  </a:cubicBezTo>
                  <a:cubicBezTo>
                    <a:pt x="103646" y="12700"/>
                    <a:pt x="130921" y="0"/>
                    <a:pt x="144558" y="1270"/>
                  </a:cubicBezTo>
                  <a:cubicBezTo>
                    <a:pt x="155468" y="2540"/>
                    <a:pt x="166378" y="13970"/>
                    <a:pt x="167742" y="21590"/>
                  </a:cubicBezTo>
                  <a:cubicBezTo>
                    <a:pt x="169106" y="29210"/>
                    <a:pt x="156832" y="48260"/>
                    <a:pt x="156832" y="48260"/>
                  </a:cubicBezTo>
                </a:path>
              </a:pathLst>
            </a:custGeom>
            <a:solidFill>
              <a:srgbClr val="F4F4F4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1271463">
            <a:off x="11364742" y="6531292"/>
            <a:ext cx="570548" cy="476250"/>
            <a:chOff x="0" y="0"/>
            <a:chExt cx="760730" cy="635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50800" y="25400"/>
              <a:ext cx="661670" cy="560070"/>
            </a:xfrm>
            <a:custGeom>
              <a:avLst/>
              <a:gdLst/>
              <a:ahLst/>
              <a:cxnLst/>
              <a:rect r="r" b="b" t="t" l="l"/>
              <a:pathLst>
                <a:path h="560070" w="661670">
                  <a:moveTo>
                    <a:pt x="19050" y="46990"/>
                  </a:moveTo>
                  <a:cubicBezTo>
                    <a:pt x="177800" y="22860"/>
                    <a:pt x="279400" y="25400"/>
                    <a:pt x="359410" y="25400"/>
                  </a:cubicBezTo>
                  <a:cubicBezTo>
                    <a:pt x="438150" y="24130"/>
                    <a:pt x="552450" y="13970"/>
                    <a:pt x="591820" y="26670"/>
                  </a:cubicBezTo>
                  <a:cubicBezTo>
                    <a:pt x="607060" y="31750"/>
                    <a:pt x="613410" y="35560"/>
                    <a:pt x="621030" y="45720"/>
                  </a:cubicBezTo>
                  <a:cubicBezTo>
                    <a:pt x="632460" y="64770"/>
                    <a:pt x="632460" y="97790"/>
                    <a:pt x="636270" y="139700"/>
                  </a:cubicBezTo>
                  <a:cubicBezTo>
                    <a:pt x="643890" y="218440"/>
                    <a:pt x="624840" y="430530"/>
                    <a:pt x="637540" y="491490"/>
                  </a:cubicBezTo>
                  <a:cubicBezTo>
                    <a:pt x="642620" y="514350"/>
                    <a:pt x="661670" y="525780"/>
                    <a:pt x="659130" y="537210"/>
                  </a:cubicBezTo>
                  <a:cubicBezTo>
                    <a:pt x="656590" y="547370"/>
                    <a:pt x="637540" y="558800"/>
                    <a:pt x="628650" y="557530"/>
                  </a:cubicBezTo>
                  <a:cubicBezTo>
                    <a:pt x="621030" y="556260"/>
                    <a:pt x="609600" y="542290"/>
                    <a:pt x="608330" y="534670"/>
                  </a:cubicBezTo>
                  <a:cubicBezTo>
                    <a:pt x="607060" y="527050"/>
                    <a:pt x="612140" y="516890"/>
                    <a:pt x="618490" y="513080"/>
                  </a:cubicBezTo>
                  <a:cubicBezTo>
                    <a:pt x="626110" y="508000"/>
                    <a:pt x="642620" y="508000"/>
                    <a:pt x="648970" y="513080"/>
                  </a:cubicBezTo>
                  <a:cubicBezTo>
                    <a:pt x="655320" y="516890"/>
                    <a:pt x="660400" y="527050"/>
                    <a:pt x="659130" y="534670"/>
                  </a:cubicBezTo>
                  <a:cubicBezTo>
                    <a:pt x="657860" y="542290"/>
                    <a:pt x="646430" y="554990"/>
                    <a:pt x="638810" y="557530"/>
                  </a:cubicBezTo>
                  <a:cubicBezTo>
                    <a:pt x="632460" y="560070"/>
                    <a:pt x="623570" y="557530"/>
                    <a:pt x="615950" y="551180"/>
                  </a:cubicBezTo>
                  <a:cubicBezTo>
                    <a:pt x="604520" y="542290"/>
                    <a:pt x="594360" y="523240"/>
                    <a:pt x="588010" y="494030"/>
                  </a:cubicBezTo>
                  <a:cubicBezTo>
                    <a:pt x="570230" y="420370"/>
                    <a:pt x="656590" y="144780"/>
                    <a:pt x="584200" y="74930"/>
                  </a:cubicBezTo>
                  <a:cubicBezTo>
                    <a:pt x="508000" y="0"/>
                    <a:pt x="217170" y="69850"/>
                    <a:pt x="121920" y="80010"/>
                  </a:cubicBezTo>
                  <a:cubicBezTo>
                    <a:pt x="77470" y="83820"/>
                    <a:pt x="46990" y="102870"/>
                    <a:pt x="25400" y="96520"/>
                  </a:cubicBezTo>
                  <a:cubicBezTo>
                    <a:pt x="13970" y="93980"/>
                    <a:pt x="1270" y="82550"/>
                    <a:pt x="0" y="74930"/>
                  </a:cubicBezTo>
                  <a:cubicBezTo>
                    <a:pt x="0" y="66040"/>
                    <a:pt x="19050" y="46990"/>
                    <a:pt x="19050" y="46990"/>
                  </a:cubicBezTo>
                </a:path>
              </a:pathLst>
            </a:custGeom>
            <a:solidFill>
              <a:srgbClr val="F4F4F4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  <p:transition spd="slow">
    <p:push dir="l"/>
  </p:transition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Schema Exemplo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565656" y="3117093"/>
            <a:ext cx="7779841" cy="5980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32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const </a:t>
            </a:r>
            <a:r>
              <a:rPr lang="en-US" sz="6600">
                <a:solidFill>
                  <a:srgbClr val="A31337"/>
                </a:solidFill>
                <a:latin typeface="Anonymous Pro"/>
                <a:ea typeface="Anonymous Pro"/>
                <a:cs typeface="Anonymous Pro"/>
                <a:sym typeface="Anonymous Pro"/>
              </a:rPr>
              <a:t>typeDefs </a:t>
            </a: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= </a:t>
            </a:r>
          </a:p>
          <a:p>
            <a:pPr algn="l">
              <a:lnSpc>
                <a:spcPts val="6732"/>
              </a:lnSpc>
              <a:spcBef>
                <a:spcPct val="0"/>
              </a:spcBef>
            </a:pPr>
            <a:r>
              <a:rPr lang="en-US" sz="6600">
                <a:solidFill>
                  <a:srgbClr val="A50062"/>
                </a:solidFill>
                <a:latin typeface="Anonymous Pro"/>
                <a:ea typeface="Anonymous Pro"/>
                <a:cs typeface="Anonymous Pro"/>
                <a:sym typeface="Anonymous Pro"/>
              </a:rPr>
              <a:t>type </a:t>
            </a:r>
            <a:r>
              <a:rPr lang="en-US" sz="6600">
                <a:solidFill>
                  <a:srgbClr val="701CF5"/>
                </a:solidFill>
                <a:latin typeface="Anonymous Pro"/>
                <a:ea typeface="Anonymous Pro"/>
                <a:cs typeface="Anonymous Pro"/>
                <a:sym typeface="Anonymous Pro"/>
              </a:rPr>
              <a:t>Satellite </a:t>
            </a: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{</a:t>
            </a:r>
          </a:p>
          <a:p>
            <a:pPr algn="l">
              <a:lnSpc>
                <a:spcPts val="6732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</a:t>
            </a:r>
            <a:r>
              <a:rPr lang="en-US" sz="6600">
                <a:solidFill>
                  <a:srgbClr val="0571D3"/>
                </a:solidFill>
                <a:latin typeface="Anonymous Pro"/>
                <a:ea typeface="Anonymous Pro"/>
                <a:cs typeface="Anonymous Pro"/>
                <a:sym typeface="Anonymous Pro"/>
              </a:rPr>
              <a:t>id</a:t>
            </a: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:</a:t>
            </a:r>
            <a:r>
              <a:rPr lang="en-US" sz="6600">
                <a:solidFill>
                  <a:srgbClr val="70D9C8"/>
                </a:solidFill>
                <a:latin typeface="Anonymous Pro"/>
                <a:ea typeface="Anonymous Pro"/>
                <a:cs typeface="Anonymous Pro"/>
                <a:sym typeface="Anonymous Pro"/>
              </a:rPr>
              <a:t>ID!</a:t>
            </a:r>
          </a:p>
          <a:p>
            <a:pPr algn="l">
              <a:lnSpc>
                <a:spcPts val="6732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</a:t>
            </a:r>
            <a:r>
              <a:rPr lang="en-US" sz="6600">
                <a:solidFill>
                  <a:srgbClr val="0571D3"/>
                </a:solidFill>
                <a:latin typeface="Anonymous Pro"/>
                <a:ea typeface="Anonymous Pro"/>
                <a:cs typeface="Anonymous Pro"/>
                <a:sym typeface="Anonymous Pro"/>
              </a:rPr>
              <a:t>name</a:t>
            </a: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:</a:t>
            </a:r>
            <a:r>
              <a:rPr lang="en-US" sz="6600">
                <a:solidFill>
                  <a:srgbClr val="70D9C8"/>
                </a:solidFill>
                <a:latin typeface="Anonymous Pro"/>
                <a:ea typeface="Anonymous Pro"/>
                <a:cs typeface="Anonymous Pro"/>
                <a:sym typeface="Anonymous Pro"/>
              </a:rPr>
              <a:t>String!</a:t>
            </a:r>
          </a:p>
          <a:p>
            <a:pPr algn="l">
              <a:lnSpc>
                <a:spcPts val="6732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</a:t>
            </a:r>
            <a:r>
              <a:rPr lang="en-US" sz="6600">
                <a:solidFill>
                  <a:srgbClr val="0571D3"/>
                </a:solidFill>
                <a:latin typeface="Anonymous Pro"/>
                <a:ea typeface="Anonymous Pro"/>
                <a:cs typeface="Anonymous Pro"/>
                <a:sym typeface="Anonymous Pro"/>
              </a:rPr>
              <a:t>orbit</a:t>
            </a: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:</a:t>
            </a:r>
            <a:r>
              <a:rPr lang="en-US" sz="6600">
                <a:solidFill>
                  <a:srgbClr val="70D9C8"/>
                </a:solidFill>
                <a:latin typeface="Anonymous Pro"/>
                <a:ea typeface="Anonymous Pro"/>
                <a:cs typeface="Anonymous Pro"/>
                <a:sym typeface="Anonymous Pro"/>
              </a:rPr>
              <a:t>String!</a:t>
            </a:r>
          </a:p>
          <a:p>
            <a:pPr algn="l">
              <a:lnSpc>
                <a:spcPts val="6732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</a:t>
            </a:r>
            <a:r>
              <a:rPr lang="en-US" sz="6600">
                <a:solidFill>
                  <a:srgbClr val="0571D3"/>
                </a:solidFill>
                <a:latin typeface="Anonymous Pro"/>
                <a:ea typeface="Anonymous Pro"/>
                <a:cs typeface="Anonymous Pro"/>
                <a:sym typeface="Anonymous Pro"/>
              </a:rPr>
              <a:t>type</a:t>
            </a: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:</a:t>
            </a:r>
            <a:r>
              <a:rPr lang="en-US" sz="6600">
                <a:solidFill>
                  <a:srgbClr val="70D9C8"/>
                </a:solidFill>
                <a:latin typeface="Anonymous Pro"/>
                <a:ea typeface="Anonymous Pro"/>
                <a:cs typeface="Anonymous Pro"/>
                <a:sym typeface="Anonymous Pro"/>
              </a:rPr>
              <a:t>String!</a:t>
            </a:r>
          </a:p>
          <a:p>
            <a:pPr algn="l">
              <a:lnSpc>
                <a:spcPts val="6732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}</a:t>
            </a:r>
          </a:p>
        </p:txBody>
      </p:sp>
    </p:spTree>
  </p:cSld>
  <p:clrMapOvr>
    <a:masterClrMapping/>
  </p:clrMapOvr>
  <p:transition spd="slow">
    <p:push dir="l"/>
  </p:transition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Introspection Request Exemplo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15854" y="2598541"/>
            <a:ext cx="14718655" cy="7366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1"/>
              </a:lnSpc>
            </a:pPr>
            <a:r>
              <a:rPr lang="en-US" sz="5178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query </a:t>
            </a:r>
            <a:r>
              <a:rPr lang="en-US" sz="5178">
                <a:solidFill>
                  <a:srgbClr val="70D9C8"/>
                </a:solidFill>
                <a:latin typeface="Anonymous Pro"/>
                <a:ea typeface="Anonymous Pro"/>
                <a:cs typeface="Anonymous Pro"/>
                <a:sym typeface="Anonymous Pro"/>
              </a:rPr>
              <a:t>IntrospectioEuNemPrecisavaExistir </a:t>
            </a:r>
            <a:r>
              <a:rPr lang="en-US" sz="5178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{</a:t>
            </a:r>
          </a:p>
          <a:p>
            <a:pPr algn="l">
              <a:lnSpc>
                <a:spcPts val="5281"/>
              </a:lnSpc>
            </a:pPr>
            <a:r>
              <a:rPr lang="en-US" sz="5178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__typename</a:t>
            </a:r>
          </a:p>
          <a:p>
            <a:pPr algn="l">
              <a:lnSpc>
                <a:spcPts val="5281"/>
              </a:lnSpc>
            </a:pPr>
            <a:r>
              <a:rPr lang="en-US" sz="5178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__schema {</a:t>
            </a:r>
          </a:p>
          <a:p>
            <a:pPr algn="l">
              <a:lnSpc>
                <a:spcPts val="5281"/>
              </a:lnSpc>
            </a:pPr>
            <a:r>
              <a:rPr lang="en-US" sz="5178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queryType {</a:t>
            </a:r>
          </a:p>
          <a:p>
            <a:pPr algn="l">
              <a:lnSpc>
                <a:spcPts val="5281"/>
              </a:lnSpc>
            </a:pPr>
            <a:r>
              <a:rPr lang="en-US" sz="5178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  fields {</a:t>
            </a:r>
          </a:p>
          <a:p>
            <a:pPr algn="l">
              <a:lnSpc>
                <a:spcPts val="5281"/>
              </a:lnSpc>
            </a:pPr>
            <a:r>
              <a:rPr lang="en-US" sz="5178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    name</a:t>
            </a:r>
          </a:p>
          <a:p>
            <a:pPr algn="l">
              <a:lnSpc>
                <a:spcPts val="5281"/>
              </a:lnSpc>
            </a:pPr>
            <a:r>
              <a:rPr lang="en-US" sz="5178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  }</a:t>
            </a:r>
          </a:p>
          <a:p>
            <a:pPr algn="l">
              <a:lnSpc>
                <a:spcPts val="5281"/>
              </a:lnSpc>
            </a:pPr>
            <a:r>
              <a:rPr lang="en-US" sz="5178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}</a:t>
            </a:r>
          </a:p>
          <a:p>
            <a:pPr algn="l">
              <a:lnSpc>
                <a:spcPts val="5281"/>
              </a:lnSpc>
            </a:pPr>
            <a:r>
              <a:rPr lang="en-US" sz="5178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}</a:t>
            </a:r>
          </a:p>
          <a:p>
            <a:pPr algn="l">
              <a:lnSpc>
                <a:spcPts val="5281"/>
              </a:lnSpc>
            </a:pPr>
            <a:r>
              <a:rPr lang="en-US" sz="5178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}</a:t>
            </a:r>
          </a:p>
          <a:p>
            <a:pPr algn="l">
              <a:lnSpc>
                <a:spcPts val="5281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7038"/>
            <a:ext cx="10711517" cy="10711517"/>
          </a:xfrm>
          <a:custGeom>
            <a:avLst/>
            <a:gdLst/>
            <a:ahLst/>
            <a:cxnLst/>
            <a:rect r="r" b="b" t="t" l="l"/>
            <a:pathLst>
              <a:path h="10711517" w="10711517">
                <a:moveTo>
                  <a:pt x="0" y="0"/>
                </a:moveTo>
                <a:lnTo>
                  <a:pt x="10711517" y="0"/>
                </a:lnTo>
                <a:lnTo>
                  <a:pt x="10711517" y="10711517"/>
                </a:lnTo>
                <a:lnTo>
                  <a:pt x="0" y="107115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048757" y="833196"/>
            <a:ext cx="2420225" cy="791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364"/>
              </a:lnSpc>
              <a:spcBef>
                <a:spcPct val="0"/>
              </a:spcBef>
            </a:pPr>
            <a:r>
              <a:rPr lang="en-US" sz="7348" spc="-639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01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048757" y="2510620"/>
            <a:ext cx="2420225" cy="791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364"/>
              </a:lnSpc>
              <a:spcBef>
                <a:spcPct val="0"/>
              </a:spcBef>
            </a:pPr>
            <a:r>
              <a:rPr lang="en-US" sz="7348" spc="-639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02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048757" y="4188044"/>
            <a:ext cx="2420225" cy="791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364"/>
              </a:lnSpc>
              <a:spcBef>
                <a:spcPct val="0"/>
              </a:spcBef>
            </a:pPr>
            <a:r>
              <a:rPr lang="en-US" sz="7348" spc="-639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03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048757" y="5865468"/>
            <a:ext cx="2420225" cy="791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364"/>
              </a:lnSpc>
              <a:spcBef>
                <a:spcPct val="0"/>
              </a:spcBef>
            </a:pPr>
            <a:r>
              <a:rPr lang="en-US" sz="7348" spc="-639" strike="noStrike" u="non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04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118397" y="2391900"/>
            <a:ext cx="3729578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12"/>
              </a:lnSpc>
            </a:pPr>
            <a:r>
              <a:rPr lang="en-US" sz="284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INTROSPECTION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18397" y="3982625"/>
            <a:ext cx="3729578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12"/>
              </a:lnSpc>
            </a:pPr>
            <a:r>
              <a:rPr lang="en-US" sz="284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ENGENHARIA</a:t>
            </a:r>
          </a:p>
          <a:p>
            <a:pPr algn="just" marL="0" indent="0" lvl="0">
              <a:lnSpc>
                <a:spcPts val="3412"/>
              </a:lnSpc>
            </a:pPr>
            <a:r>
              <a:rPr lang="en-US" sz="284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REVERSA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118397" y="6001976"/>
            <a:ext cx="2887625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12"/>
              </a:lnSpc>
            </a:pPr>
            <a:r>
              <a:rPr lang="en-US" sz="284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EXPLORAÇÃO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118397" y="7592701"/>
            <a:ext cx="2887625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12"/>
              </a:lnSpc>
            </a:pPr>
            <a:r>
              <a:rPr lang="en-US" sz="284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LAB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48757" y="7542892"/>
            <a:ext cx="2420225" cy="791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364"/>
              </a:lnSpc>
              <a:spcBef>
                <a:spcPct val="0"/>
              </a:spcBef>
            </a:pPr>
            <a:r>
              <a:rPr lang="en-US" sz="7348" spc="-639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05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048757" y="9220316"/>
            <a:ext cx="2420225" cy="791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364"/>
              </a:lnSpc>
              <a:spcBef>
                <a:spcPct val="0"/>
              </a:spcBef>
            </a:pPr>
            <a:r>
              <a:rPr lang="en-US" sz="7348" spc="-639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06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18397" y="801174"/>
            <a:ext cx="3729578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12"/>
              </a:lnSpc>
            </a:pPr>
            <a:r>
              <a:rPr lang="en-US" sz="284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GRAPHQL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118397" y="9183427"/>
            <a:ext cx="3729578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412"/>
              </a:lnSpc>
            </a:pPr>
            <a:r>
              <a:rPr lang="en-US" sz="284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FINAL</a:t>
            </a:r>
          </a:p>
        </p:txBody>
      </p:sp>
    </p:spTree>
  </p:cSld>
  <p:clrMapOvr>
    <a:masterClrMapping/>
  </p:clrMapOvr>
  <p:transition spd="slow">
    <p:cover dir="l"/>
  </p:transition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Introspection Response Exemplo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083255" y="2255245"/>
            <a:ext cx="9156055" cy="7641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{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"data": {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"__typename": "</a:t>
            </a:r>
            <a:r>
              <a:rPr lang="en-US" sz="4260">
                <a:solidFill>
                  <a:srgbClr val="A31337"/>
                </a:solidFill>
                <a:latin typeface="Anonymous Pro"/>
                <a:ea typeface="Anonymous Pro"/>
                <a:cs typeface="Anonymous Pro"/>
                <a:sym typeface="Anonymous Pro"/>
              </a:rPr>
              <a:t>Query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",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"__schema": {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"queryType": {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  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"fields": [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    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{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      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"</a:t>
            </a:r>
            <a:r>
              <a:rPr lang="en-US" sz="4260">
                <a:solidFill>
                  <a:srgbClr val="0571D3"/>
                </a:solidFill>
                <a:latin typeface="Anonymous Pro"/>
                <a:ea typeface="Anonymous Pro"/>
                <a:cs typeface="Anonymous Pro"/>
                <a:sym typeface="Anonymous Pro"/>
              </a:rPr>
              <a:t>name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": "</a:t>
            </a:r>
            <a:r>
              <a:rPr lang="en-US" sz="4260">
                <a:solidFill>
                  <a:srgbClr val="70D9C8"/>
                </a:solidFill>
                <a:latin typeface="Anonymous Pro"/>
                <a:ea typeface="Anonymous Pro"/>
                <a:cs typeface="Anonymous Pro"/>
                <a:sym typeface="Anonymous Pro"/>
              </a:rPr>
              <a:t>satellite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"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    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}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  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]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}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}</a:t>
            </a:r>
          </a:p>
          <a:p>
            <a:pPr algn="l">
              <a:lnSpc>
                <a:spcPts val="4345"/>
              </a:lnSpc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 </a:t>
            </a: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}</a:t>
            </a:r>
          </a:p>
          <a:p>
            <a:pPr algn="l">
              <a:lnSpc>
                <a:spcPts val="4345"/>
              </a:lnSpc>
              <a:spcBef>
                <a:spcPct val="0"/>
              </a:spcBef>
            </a:pPr>
            <a:r>
              <a:rPr lang="en-US" sz="4260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}</a:t>
            </a:r>
          </a:p>
        </p:txBody>
      </p:sp>
    </p:spTree>
  </p:cSld>
  <p:clrMapOvr>
    <a:masterClrMapping/>
  </p:clrMapOvr>
  <p:transition spd="slow">
    <p:push dir="l"/>
  </p:transition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POST APPLICATION/JSON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853655" y="3700737"/>
            <a:ext cx="13367498" cy="2971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curl $ENDPOINT  \</a:t>
            </a:r>
          </a:p>
          <a:p>
            <a:pPr algn="just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-H "</a:t>
            </a:r>
            <a:r>
              <a:rPr lang="en-US" sz="4559">
                <a:solidFill>
                  <a:srgbClr val="F4F4F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Content-type: Application/json</a:t>
            </a:r>
            <a:r>
              <a:rPr lang="en-US" sz="4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" \</a:t>
            </a:r>
          </a:p>
          <a:p>
            <a:pPr algn="just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-d '</a:t>
            </a:r>
            <a:r>
              <a:rPr lang="en-US" sz="4559">
                <a:solidFill>
                  <a:srgbClr val="A31337"/>
                </a:solidFill>
                <a:latin typeface="Montserrat"/>
                <a:ea typeface="Montserrat"/>
                <a:cs typeface="Montserrat"/>
                <a:sym typeface="Montserrat"/>
              </a:rPr>
              <a:t>{"query": "{ __schema { types { name } } }"}</a:t>
            </a:r>
            <a:r>
              <a:rPr lang="en-US" sz="4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' \</a:t>
            </a:r>
          </a:p>
          <a:p>
            <a:pPr algn="just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-X </a:t>
            </a:r>
            <a:r>
              <a:rPr lang="en-US" sz="4559">
                <a:solidFill>
                  <a:srgbClr val="F4F4F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POST </a:t>
            </a:r>
          </a:p>
          <a:p>
            <a:pPr algn="just">
              <a:lnSpc>
                <a:spcPts val="465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POST X-WWW-FORM-URLENCODED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93058" y="4235249"/>
            <a:ext cx="15954226" cy="1883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01"/>
              </a:lnSpc>
              <a:spcBef>
                <a:spcPct val="0"/>
              </a:spcBef>
            </a:pPr>
            <a:r>
              <a:rPr lang="en-US" sz="362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curl $ENDPOINT  \</a:t>
            </a:r>
          </a:p>
          <a:p>
            <a:pPr algn="l">
              <a:lnSpc>
                <a:spcPts val="3701"/>
              </a:lnSpc>
              <a:spcBef>
                <a:spcPct val="0"/>
              </a:spcBef>
            </a:pPr>
            <a:r>
              <a:rPr lang="en-US" sz="362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-H "</a:t>
            </a:r>
            <a:r>
              <a:rPr lang="en-US" sz="362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Content-Type: application/x-www-form-urlencoded</a:t>
            </a:r>
            <a:r>
              <a:rPr lang="en-US" sz="362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" \</a:t>
            </a:r>
          </a:p>
          <a:p>
            <a:pPr algn="l">
              <a:lnSpc>
                <a:spcPts val="3701"/>
              </a:lnSpc>
              <a:spcBef>
                <a:spcPct val="0"/>
              </a:spcBef>
            </a:pPr>
            <a:r>
              <a:rPr lang="en-US" sz="362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-d "</a:t>
            </a:r>
            <a:r>
              <a:rPr lang="en-US" sz="3628">
                <a:solidFill>
                  <a:srgbClr val="A31337"/>
                </a:solidFill>
                <a:latin typeface="Montserrat"/>
                <a:ea typeface="Montserrat"/>
                <a:cs typeface="Montserrat"/>
                <a:sym typeface="Montserrat"/>
              </a:rPr>
              <a:t>query=%7B+__schema+%7B+types+%7B+name+%7D+%7D+%7D</a:t>
            </a:r>
            <a:r>
              <a:rPr lang="en-US" sz="362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" \</a:t>
            </a:r>
          </a:p>
          <a:p>
            <a:pPr algn="l">
              <a:lnSpc>
                <a:spcPts val="3701"/>
              </a:lnSpc>
              <a:spcBef>
                <a:spcPct val="0"/>
              </a:spcBef>
            </a:pPr>
            <a:r>
              <a:rPr lang="en-US" sz="362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-X </a:t>
            </a:r>
            <a:r>
              <a:rPr lang="en-US" sz="362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POST</a:t>
            </a:r>
          </a:p>
        </p:txBody>
      </p:sp>
    </p:spTree>
  </p:cSld>
  <p:clrMapOvr>
    <a:masterClrMapping/>
  </p:clrMapOvr>
  <p:transition spd="slow">
    <p:push dir="l"/>
  </p:transition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GET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03958" y="4127720"/>
            <a:ext cx="16984042" cy="2112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2"/>
              </a:lnSpc>
            </a:pPr>
            <a:r>
              <a:rPr lang="en-US" sz="408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curl </a:t>
            </a:r>
          </a:p>
          <a:p>
            <a:pPr algn="l">
              <a:lnSpc>
                <a:spcPts val="4162"/>
              </a:lnSpc>
              <a:spcBef>
                <a:spcPct val="0"/>
              </a:spcBef>
            </a:pPr>
            <a:r>
              <a:rPr lang="en-US" sz="408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$ENDPOINT/api?query=</a:t>
            </a:r>
            <a:r>
              <a:rPr lang="en-US" sz="4080">
                <a:solidFill>
                  <a:srgbClr val="A31337"/>
                </a:solidFill>
                <a:latin typeface="Montserrat"/>
                <a:ea typeface="Montserrat"/>
                <a:cs typeface="Montserrat"/>
                <a:sym typeface="Montserrat"/>
              </a:rPr>
              <a:t>%7B%22query%22:+%22%7B+__schema+%7B+types+%7B+name+%7D+%7D+%7D%22%7D%0A</a:t>
            </a:r>
          </a:p>
        </p:txBody>
      </p:sp>
    </p:spTree>
  </p:cSld>
  <p:clrMapOvr>
    <a:masterClrMapping/>
  </p:clrMapOvr>
  <p:transition spd="slow">
    <p:push dir="l"/>
  </p:transition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AUTH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750684" y="4007869"/>
            <a:ext cx="10422425" cy="2366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2"/>
              </a:lnSpc>
            </a:pPr>
            <a:r>
              <a:rPr lang="en-US" sz="5983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Tentar todos os métodos mas de forma autorizada.</a:t>
            </a:r>
          </a:p>
          <a:p>
            <a:pPr algn="l">
              <a:lnSpc>
                <a:spcPts val="6102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431067" y="6916953"/>
            <a:ext cx="1425867" cy="1840908"/>
          </a:xfrm>
          <a:custGeom>
            <a:avLst/>
            <a:gdLst/>
            <a:ahLst/>
            <a:cxnLst/>
            <a:rect r="r" b="b" t="t" l="l"/>
            <a:pathLst>
              <a:path h="1840908" w="1425867">
                <a:moveTo>
                  <a:pt x="0" y="0"/>
                </a:moveTo>
                <a:lnTo>
                  <a:pt x="1425866" y="0"/>
                </a:lnTo>
                <a:lnTo>
                  <a:pt x="1425866" y="1840908"/>
                </a:lnTo>
                <a:lnTo>
                  <a:pt x="0" y="18409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25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58307" y="3789700"/>
            <a:ext cx="9771386" cy="288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61"/>
              </a:lnSpc>
            </a:pPr>
            <a:r>
              <a:rPr lang="en-US" sz="109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Esrever Engineering</a:t>
            </a:r>
          </a:p>
        </p:txBody>
      </p:sp>
    </p:spTree>
  </p:cSld>
  <p:clrMapOvr>
    <a:masterClrMapping/>
  </p:clrMapOvr>
  <p:transition spd="slow">
    <p:push dir="l"/>
  </p:transition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0365468" cy="10365468"/>
          </a:xfrm>
          <a:custGeom>
            <a:avLst/>
            <a:gdLst/>
            <a:ahLst/>
            <a:cxnLst/>
            <a:rect r="r" b="b" t="t" l="l"/>
            <a:pathLst>
              <a:path h="10365468" w="10365468">
                <a:moveTo>
                  <a:pt x="0" y="0"/>
                </a:moveTo>
                <a:lnTo>
                  <a:pt x="10365468" y="0"/>
                </a:lnTo>
                <a:lnTo>
                  <a:pt x="10365468" y="10365468"/>
                </a:lnTo>
                <a:lnTo>
                  <a:pt x="0" y="10365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726787" y="2160546"/>
            <a:ext cx="6998506" cy="7445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48"/>
              </a:lnSpc>
            </a:pPr>
            <a:r>
              <a:rPr lang="en-US" sz="44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Engenharia reversa é arte de manipular algo e trabalhar de trás para frente, da finalidade para a origem, a fim de descobrir como ele funciona. O objetivo é decompor a estrutura e a função de um sistema para obter insights sobre sua construção, operação e comportamento.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482129" y="380318"/>
            <a:ext cx="7243164" cy="1089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45"/>
              </a:lnSpc>
            </a:pPr>
            <a:r>
              <a:rPr lang="en-US" sz="808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REV. ENG</a:t>
            </a:r>
          </a:p>
        </p:txBody>
      </p:sp>
    </p:spTree>
  </p:cSld>
  <p:clrMapOvr>
    <a:masterClrMapping/>
  </p:clrMapOvr>
  <p:transition spd="slow">
    <p:push dir="l"/>
  </p:transition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PROXY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157453" y="5229225"/>
            <a:ext cx="7973094" cy="609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8"/>
              </a:lnSpc>
            </a:pPr>
            <a:r>
              <a:rPr lang="en-US" sz="4577">
                <a:solidFill>
                  <a:srgbClr val="F4F4F4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Use as designed.</a:t>
            </a:r>
          </a:p>
        </p:txBody>
      </p:sp>
    </p:spTree>
  </p:cSld>
  <p:clrMapOvr>
    <a:masterClrMapping/>
  </p:clrMapOvr>
  <p:transition spd="slow">
    <p:push dir="l"/>
  </p:transition>
</p:sld>
</file>

<file path=ppt/slides/slide28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ERROR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946983" y="5134848"/>
            <a:ext cx="2452092" cy="2213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2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query {</a:t>
            </a:r>
          </a:p>
          <a:p>
            <a:pPr algn="l">
              <a:lnSpc>
                <a:spcPts val="5712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</a:t>
            </a:r>
            <a:r>
              <a:rPr lang="en-US" sz="5600">
                <a:solidFill>
                  <a:srgbClr val="A31337"/>
                </a:solidFill>
                <a:latin typeface="Tomorrow"/>
                <a:ea typeface="Tomorrow"/>
                <a:cs typeface="Tomorrow"/>
                <a:sym typeface="Tomorrow"/>
              </a:rPr>
              <a:t>satell</a:t>
            </a:r>
          </a:p>
          <a:p>
            <a:pPr algn="l">
              <a:lnSpc>
                <a:spcPts val="5712"/>
              </a:lnSpc>
              <a:spcBef>
                <a:spcPct val="0"/>
              </a:spcBef>
            </a:pPr>
            <a:r>
              <a:rPr lang="en-US" sz="5600">
                <a:solidFill>
                  <a:srgbClr val="A31337"/>
                </a:solidFill>
                <a:latin typeface="Tomorrow"/>
                <a:ea typeface="Tomorrow"/>
                <a:cs typeface="Tomorrow"/>
                <a:sym typeface="Tomorrow"/>
              </a:rPr>
              <a:t>  </a:t>
            </a:r>
            <a:r>
              <a:rPr lang="en-US" sz="56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}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829042" y="5134848"/>
            <a:ext cx="8523146" cy="2213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2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 "Cannot query field "</a:t>
            </a:r>
            <a:r>
              <a:rPr lang="en-US" sz="5600">
                <a:solidFill>
                  <a:srgbClr val="A31337"/>
                </a:solidFill>
                <a:latin typeface="Tomorrow"/>
                <a:ea typeface="Tomorrow"/>
                <a:cs typeface="Tomorrow"/>
                <a:sym typeface="Tomorrow"/>
              </a:rPr>
              <a:t>satell</a:t>
            </a:r>
            <a:r>
              <a:rPr lang="en-US" sz="56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" on type "</a:t>
            </a:r>
            <a:r>
              <a:rPr lang="en-US" sz="5600">
                <a:solidFill>
                  <a:srgbClr val="701CF5"/>
                </a:solidFill>
                <a:latin typeface="Tomorrow"/>
                <a:ea typeface="Tomorrow"/>
                <a:cs typeface="Tomorrow"/>
                <a:sym typeface="Tomorrow"/>
              </a:rPr>
              <a:t>Query</a:t>
            </a:r>
            <a:r>
              <a:rPr lang="en-US" sz="56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". </a:t>
            </a:r>
          </a:p>
          <a:p>
            <a:pPr algn="ctr">
              <a:lnSpc>
                <a:spcPts val="5712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Did you mean "</a:t>
            </a:r>
            <a:r>
              <a:rPr lang="en-US" sz="5600">
                <a:solidFill>
                  <a:srgbClr val="A31337"/>
                </a:solidFill>
                <a:latin typeface="Tomorrow"/>
                <a:ea typeface="Tomorrow"/>
                <a:cs typeface="Tomorrow"/>
                <a:sym typeface="Tomorrow"/>
              </a:rPr>
              <a:t>satell</a:t>
            </a:r>
            <a:r>
              <a:rPr lang="en-US" sz="5600">
                <a:solidFill>
                  <a:srgbClr val="0571D3"/>
                </a:solidFill>
                <a:latin typeface="Tomorrow"/>
                <a:ea typeface="Tomorrow"/>
                <a:cs typeface="Tomorrow"/>
                <a:sym typeface="Tomorrow"/>
              </a:rPr>
              <a:t>ite</a:t>
            </a:r>
            <a:r>
              <a:rPr lang="en-US" sz="56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"?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02058" y="2465763"/>
            <a:ext cx="7941942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Request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75152" y="2465763"/>
            <a:ext cx="7830927" cy="113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1"/>
              </a:lnSpc>
            </a:pPr>
            <a:r>
              <a:rPr lang="en-US" sz="8511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Response</a:t>
            </a:r>
          </a:p>
        </p:txBody>
      </p:sp>
    </p:spTree>
  </p:cSld>
  <p:clrMapOvr>
    <a:masterClrMapping/>
  </p:clrMapOvr>
  <p:transition spd="slow">
    <p:push dir="l"/>
  </p:transition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6200" y="1838759"/>
            <a:ext cx="20785909" cy="8457766"/>
          </a:xfrm>
          <a:custGeom>
            <a:avLst/>
            <a:gdLst/>
            <a:ahLst/>
            <a:cxnLst/>
            <a:rect r="r" b="b" t="t" l="l"/>
            <a:pathLst>
              <a:path h="8457766" w="20785909">
                <a:moveTo>
                  <a:pt x="0" y="0"/>
                </a:moveTo>
                <a:lnTo>
                  <a:pt x="20785909" y="0"/>
                </a:lnTo>
                <a:lnTo>
                  <a:pt x="20785909" y="8457766"/>
                </a:lnTo>
                <a:lnTo>
                  <a:pt x="0" y="8457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13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61219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SOURCE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683990" y="4494550"/>
            <a:ext cx="10920019" cy="147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61"/>
              </a:lnSpc>
            </a:pPr>
            <a:r>
              <a:rPr lang="en-US" sz="109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Apresentação</a:t>
            </a:r>
          </a:p>
        </p:txBody>
      </p:sp>
    </p:spTree>
  </p:cSld>
  <p:clrMapOvr>
    <a:masterClrMapping/>
  </p:clrMapOvr>
  <p:transition spd="fast">
    <p:fade/>
  </p:transition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9428" y="1865606"/>
            <a:ext cx="20656076" cy="10418221"/>
          </a:xfrm>
          <a:custGeom>
            <a:avLst/>
            <a:gdLst/>
            <a:ahLst/>
            <a:cxnLst/>
            <a:rect r="r" b="b" t="t" l="l"/>
            <a:pathLst>
              <a:path h="10418221" w="20656076">
                <a:moveTo>
                  <a:pt x="0" y="0"/>
                </a:moveTo>
                <a:lnTo>
                  <a:pt x="20656076" y="0"/>
                </a:lnTo>
                <a:lnTo>
                  <a:pt x="20656076" y="10418221"/>
                </a:lnTo>
                <a:lnTo>
                  <a:pt x="0" y="104182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07" r="-674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61219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SOURCE</a:t>
            </a:r>
          </a:p>
        </p:txBody>
      </p:sp>
    </p:spTree>
  </p:cSld>
  <p:clrMapOvr>
    <a:masterClrMapping/>
  </p:clrMapOvr>
  <p:transition spd="slow">
    <p:push dir="l"/>
  </p:transition>
</p:sld>
</file>

<file path=ppt/slides/slide3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58307" y="3789700"/>
            <a:ext cx="9897222" cy="147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61"/>
              </a:lnSpc>
            </a:pPr>
            <a:r>
              <a:rPr lang="en-US" sz="109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EXPLOITATION</a:t>
            </a:r>
          </a:p>
        </p:txBody>
      </p:sp>
    </p:spTree>
  </p:cSld>
  <p:clrMapOvr>
    <a:masterClrMapping/>
  </p:clrMapOvr>
  <p:transition spd="slow">
    <p:push dir="l"/>
  </p:transition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05871" y="-97564"/>
            <a:ext cx="10482129" cy="10482129"/>
          </a:xfrm>
          <a:custGeom>
            <a:avLst/>
            <a:gdLst/>
            <a:ahLst/>
            <a:cxnLst/>
            <a:rect r="r" b="b" t="t" l="l"/>
            <a:pathLst>
              <a:path h="10482129" w="10482129">
                <a:moveTo>
                  <a:pt x="0" y="0"/>
                </a:moveTo>
                <a:lnTo>
                  <a:pt x="10482129" y="0"/>
                </a:lnTo>
                <a:lnTo>
                  <a:pt x="10482129" y="10482128"/>
                </a:lnTo>
                <a:lnTo>
                  <a:pt x="0" y="10482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6148" y="2526158"/>
            <a:ext cx="6998506" cy="7329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46"/>
              </a:lnSpc>
            </a:pPr>
            <a:r>
              <a:rPr lang="en-US" sz="43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Quando um usuário mal-intencionado manipula a lógica do GraphQL, há uma superfície de exploração significativa. Isso pode incluir injeções de código e ataques de negação de serviço, já que o GraphQL lida diretamente com o backend e, muitas vezes, com o próprio banco de dados.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31489" y="771184"/>
            <a:ext cx="7243164" cy="1089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45"/>
              </a:lnSpc>
            </a:pPr>
            <a:r>
              <a:rPr lang="en-US" sz="808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XPL</a:t>
            </a:r>
          </a:p>
        </p:txBody>
      </p:sp>
    </p:spTree>
  </p:cSld>
  <p:clrMapOvr>
    <a:masterClrMapping/>
  </p:clrMapOvr>
  <p:transition spd="slow">
    <p:push dir="l"/>
  </p:transition>
</p:sld>
</file>

<file path=ppt/slides/slide3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IDOR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44909" y="4454938"/>
            <a:ext cx="4673177" cy="2892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type User{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id: ID!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secret: String!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}</a:t>
            </a:r>
          </a:p>
          <a:p>
            <a:pPr algn="l">
              <a:lnSpc>
                <a:spcPts val="454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44909" y="2464274"/>
            <a:ext cx="5299386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Schema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405870" y="2464274"/>
            <a:ext cx="5534420" cy="113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1"/>
              </a:lnSpc>
            </a:pPr>
            <a:r>
              <a:rPr lang="en-US" sz="8511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Response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25459" y="2464274"/>
            <a:ext cx="5299386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Request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266900" y="4454938"/>
            <a:ext cx="3433465" cy="4035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query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info(id: "</a:t>
            </a:r>
            <a:r>
              <a:rPr lang="en-US" sz="4460">
                <a:solidFill>
                  <a:srgbClr val="A31337"/>
                </a:solidFill>
                <a:latin typeface="Tomorrow Bold"/>
                <a:ea typeface="Tomorrow Bold"/>
                <a:cs typeface="Tomorrow Bold"/>
                <a:sym typeface="Tomorrow Bold"/>
              </a:rPr>
              <a:t>1</a:t>
            </a: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")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nome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secret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}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}</a:t>
            </a:r>
          </a:p>
          <a:p>
            <a:pPr algn="ctr">
              <a:lnSpc>
                <a:spcPts val="454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649178" y="4454938"/>
            <a:ext cx="5047804" cy="2892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"data":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</a:t>
            </a: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"nome": rat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"secret":"l4s4nh4"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}</a:t>
            </a:r>
          </a:p>
          <a:p>
            <a:pPr algn="ctr">
              <a:lnSpc>
                <a:spcPts val="454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34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EDE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67258" y="4454938"/>
            <a:ext cx="4060478" cy="4607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type User{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id: ID!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fname:String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lname:String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privilege:Priv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MFA:Boolean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}</a:t>
            </a:r>
          </a:p>
          <a:p>
            <a:pPr algn="l">
              <a:lnSpc>
                <a:spcPts val="454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44909" y="2464274"/>
            <a:ext cx="5299386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Schema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405870" y="2464274"/>
            <a:ext cx="5534420" cy="113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1"/>
              </a:lnSpc>
            </a:pPr>
            <a:r>
              <a:rPr lang="en-US" sz="8511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Response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25459" y="2464274"/>
            <a:ext cx="5299386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Request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266900" y="4454938"/>
            <a:ext cx="3691235" cy="5178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query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User(id: "</a:t>
            </a:r>
            <a:r>
              <a:rPr lang="en-US" sz="4460">
                <a:solidFill>
                  <a:srgbClr val="A31337"/>
                </a:solidFill>
                <a:latin typeface="Tomorrow Bold"/>
                <a:ea typeface="Tomorrow Bold"/>
                <a:cs typeface="Tomorrow Bold"/>
                <a:sym typeface="Tomorrow Bold"/>
              </a:rPr>
              <a:t>1</a:t>
            </a: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")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fname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lname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privilege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MFA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}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}</a:t>
            </a:r>
          </a:p>
          <a:p>
            <a:pPr algn="ctr">
              <a:lnSpc>
                <a:spcPts val="454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649178" y="4454938"/>
            <a:ext cx="3478113" cy="4035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"data":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</a:t>
            </a: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"fname": rat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"lanem": bat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“privilege”:1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“MFA”:false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}</a:t>
            </a:r>
          </a:p>
          <a:p>
            <a:pPr algn="ctr">
              <a:lnSpc>
                <a:spcPts val="454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35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ALIAS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893618" y="2652686"/>
            <a:ext cx="8500765" cy="6360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64"/>
              </a:lnSpc>
            </a:pPr>
            <a:r>
              <a:rPr lang="en-US" sz="61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query  { </a:t>
            </a:r>
          </a:p>
          <a:p>
            <a:pPr algn="ctr">
              <a:lnSpc>
                <a:spcPts val="6264"/>
              </a:lnSpc>
            </a:pPr>
            <a:r>
              <a:rPr lang="en-US" sz="6142">
                <a:solidFill>
                  <a:srgbClr val="A31337"/>
                </a:solidFill>
                <a:latin typeface="Tomorrow Bold"/>
                <a:ea typeface="Tomorrow Bold"/>
                <a:cs typeface="Tomorrow Bold"/>
                <a:sym typeface="Tomorrow Bold"/>
              </a:rPr>
              <a:t>alias1</a:t>
            </a:r>
            <a:r>
              <a:rPr lang="en-US" sz="61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: satellite(id: "1") </a:t>
            </a:r>
          </a:p>
          <a:p>
            <a:pPr algn="ctr">
              <a:lnSpc>
                <a:spcPts val="6264"/>
              </a:lnSpc>
            </a:pPr>
            <a:r>
              <a:rPr lang="en-US" sz="61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{ id name } </a:t>
            </a:r>
          </a:p>
          <a:p>
            <a:pPr algn="ctr">
              <a:lnSpc>
                <a:spcPts val="6264"/>
              </a:lnSpc>
            </a:pPr>
            <a:r>
              <a:rPr lang="en-US" sz="6142">
                <a:solidFill>
                  <a:srgbClr val="70D9C8"/>
                </a:solidFill>
                <a:latin typeface="Tomorrow Bold"/>
                <a:ea typeface="Tomorrow Bold"/>
                <a:cs typeface="Tomorrow Bold"/>
                <a:sym typeface="Tomorrow Bold"/>
              </a:rPr>
              <a:t>alias2</a:t>
            </a:r>
            <a:r>
              <a:rPr lang="en-US" sz="61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: satellite(id: "2") </a:t>
            </a:r>
          </a:p>
          <a:p>
            <a:pPr algn="ctr">
              <a:lnSpc>
                <a:spcPts val="6264"/>
              </a:lnSpc>
            </a:pPr>
            <a:r>
              <a:rPr lang="en-US" sz="61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{ id name } </a:t>
            </a:r>
          </a:p>
          <a:p>
            <a:pPr algn="ctr">
              <a:lnSpc>
                <a:spcPts val="6264"/>
              </a:lnSpc>
            </a:pPr>
            <a:r>
              <a:rPr lang="en-US" sz="6142">
                <a:solidFill>
                  <a:srgbClr val="0571D3"/>
                </a:solidFill>
                <a:latin typeface="Tomorrow Bold"/>
                <a:ea typeface="Tomorrow Bold"/>
                <a:cs typeface="Tomorrow Bold"/>
                <a:sym typeface="Tomorrow Bold"/>
              </a:rPr>
              <a:t>alias3</a:t>
            </a:r>
            <a:r>
              <a:rPr lang="en-US" sz="61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: satellite(id: "2") </a:t>
            </a:r>
          </a:p>
          <a:p>
            <a:pPr algn="ctr">
              <a:lnSpc>
                <a:spcPts val="6264"/>
              </a:lnSpc>
            </a:pPr>
            <a:r>
              <a:rPr lang="en-US" sz="61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{ id name } </a:t>
            </a:r>
          </a:p>
          <a:p>
            <a:pPr algn="ctr">
              <a:lnSpc>
                <a:spcPts val="6264"/>
              </a:lnSpc>
              <a:spcBef>
                <a:spcPct val="0"/>
              </a:spcBef>
            </a:pPr>
            <a:r>
              <a:rPr lang="en-US" sz="61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}</a:t>
            </a:r>
          </a:p>
        </p:txBody>
      </p:sp>
    </p:spTree>
  </p:cSld>
  <p:clrMapOvr>
    <a:masterClrMapping/>
  </p:clrMapOvr>
  <p:transition spd="slow">
    <p:push dir="l"/>
  </p:transition>
</p:sld>
</file>

<file path=ppt/slides/slide36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INJECTION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6233" y="4693063"/>
            <a:ext cx="5226844" cy="4035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const infoQ = 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  query info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    user (id: ${id})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      id name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    }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  }</a:t>
            </a:r>
          </a:p>
          <a:p>
            <a:pPr algn="ctr">
              <a:lnSpc>
                <a:spcPts val="454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44909" y="2464274"/>
            <a:ext cx="5299386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Schema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405870" y="2464274"/>
            <a:ext cx="5534420" cy="113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1"/>
              </a:lnSpc>
            </a:pPr>
            <a:r>
              <a:rPr lang="en-US" sz="8511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Response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25459" y="2464274"/>
            <a:ext cx="5299386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Request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266900" y="4454938"/>
            <a:ext cx="3418284" cy="5178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query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info(id: "</a:t>
            </a:r>
            <a:r>
              <a:rPr lang="en-US" sz="4460">
                <a:solidFill>
                  <a:srgbClr val="A31337"/>
                </a:solidFill>
                <a:latin typeface="Tomorrow Bold"/>
                <a:ea typeface="Tomorrow Bold"/>
                <a:cs typeface="Tomorrow Bold"/>
                <a:sym typeface="Tomorrow Bold"/>
              </a:rPr>
              <a:t>0") 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A31337"/>
                </a:solidFill>
                <a:latin typeface="Tomorrow Bold"/>
                <a:ea typeface="Tomorrow Bold"/>
                <a:cs typeface="Tomorrow Bold"/>
                <a:sym typeface="Tomorrow Bold"/>
              </a:rPr>
              <a:t> a:(id:1){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A31337"/>
                </a:solidFill>
                <a:latin typeface="Tomorrow Bold"/>
                <a:ea typeface="Tomorrow Bold"/>
                <a:cs typeface="Tomorrow Bold"/>
                <a:sym typeface="Tomorrow Bold"/>
              </a:rPr>
              <a:t>   id name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A31337"/>
                </a:solidFill>
                <a:latin typeface="Tomorrow Bold"/>
                <a:ea typeface="Tomorrow Bold"/>
                <a:cs typeface="Tomorrow Bold"/>
                <a:sym typeface="Tomorrow Bold"/>
              </a:rPr>
              <a:t> }</a:t>
            </a: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")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id name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}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}</a:t>
            </a:r>
          </a:p>
          <a:p>
            <a:pPr algn="ctr">
              <a:lnSpc>
                <a:spcPts val="454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618759" y="4061700"/>
            <a:ext cx="4411117" cy="6321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"data":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"info":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  “id”:0,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  "name": "bug"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},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"a": {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   “id”:1,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   "name": "rat"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  }</a:t>
            </a:r>
          </a:p>
          <a:p>
            <a:pPr algn="l">
              <a:lnSpc>
                <a:spcPts val="4549"/>
              </a:lnSpc>
            </a:pPr>
            <a:r>
              <a:rPr lang="en-US" sz="446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 }</a:t>
            </a:r>
          </a:p>
          <a:p>
            <a:pPr algn="ctr">
              <a:lnSpc>
                <a:spcPts val="454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37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Directive Overloading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2058" y="3580345"/>
            <a:ext cx="7941942" cy="661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2"/>
              </a:lnSpc>
            </a:pPr>
            <a:r>
              <a:rPr lang="en-US" sz="5159">
                <a:solidFill>
                  <a:srgbClr val="F4F4F4"/>
                </a:solidFill>
                <a:latin typeface="Tomorrow"/>
                <a:ea typeface="Tomorrow"/>
                <a:cs typeface="Tomorrow"/>
                <a:sym typeface="Tomorrow"/>
              </a:rPr>
              <a:t>{</a:t>
            </a:r>
          </a:p>
          <a:p>
            <a:pPr algn="ctr">
              <a:lnSpc>
                <a:spcPts val="5262"/>
              </a:lnSpc>
            </a:pPr>
            <a:r>
              <a:rPr lang="en-US" sz="5159">
                <a:solidFill>
                  <a:srgbClr val="F4F4F4"/>
                </a:solidFill>
                <a:latin typeface="Tomorrow"/>
                <a:ea typeface="Tomorrow"/>
                <a:cs typeface="Tomorrow"/>
                <a:sym typeface="Tomorrow"/>
              </a:rPr>
              <a:t>  "query": "query DOS{ getUser(id: "0"){ user</a:t>
            </a:r>
            <a:r>
              <a:rPr lang="en-US" sz="5159">
                <a:solidFill>
                  <a:srgbClr val="A50062"/>
                </a:solidFill>
                <a:latin typeface="Tomorrow"/>
                <a:ea typeface="Tomorrow"/>
                <a:cs typeface="Tomorrow"/>
                <a:sym typeface="Tomorrow"/>
              </a:rPr>
              <a:t>@</a:t>
            </a:r>
            <a:r>
              <a:rPr lang="en-US" sz="5159">
                <a:solidFill>
                  <a:srgbClr val="A31337"/>
                </a:solidFill>
                <a:latin typeface="Tomorrow"/>
                <a:ea typeface="Tomorrow"/>
                <a:cs typeface="Tomorrow"/>
                <a:sym typeface="Tomorrow"/>
              </a:rPr>
              <a:t>stringmuitomuitomuitograndecomvarioslixosachoquevocejaentendeu...123becodoexploitrulez</a:t>
            </a:r>
            <a:r>
              <a:rPr lang="en-US" sz="5159">
                <a:solidFill>
                  <a:srgbClr val="F4F4F4"/>
                </a:solidFill>
                <a:latin typeface="Tomorrow"/>
                <a:ea typeface="Tomorrow"/>
                <a:cs typeface="Tomorrow"/>
                <a:sym typeface="Tomorrow"/>
              </a:rPr>
              <a:t>}}"</a:t>
            </a:r>
          </a:p>
          <a:p>
            <a:pPr algn="ctr">
              <a:lnSpc>
                <a:spcPts val="5262"/>
              </a:lnSpc>
            </a:pPr>
            <a:r>
              <a:rPr lang="en-US" sz="5159">
                <a:solidFill>
                  <a:srgbClr val="F4F4F4"/>
                </a:solidFill>
                <a:latin typeface="Tomorrow"/>
                <a:ea typeface="Tomorrow"/>
                <a:cs typeface="Tomorrow"/>
                <a:sym typeface="Tomorrow"/>
              </a:rPr>
              <a:t>}</a:t>
            </a:r>
          </a:p>
          <a:p>
            <a:pPr algn="l">
              <a:lnSpc>
                <a:spcPts val="465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202058" y="2465763"/>
            <a:ext cx="7941942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Request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75152" y="2357080"/>
            <a:ext cx="7830927" cy="113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1"/>
              </a:lnSpc>
            </a:pPr>
            <a:r>
              <a:rPr lang="en-US" sz="8511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Response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58494" y="5683718"/>
            <a:ext cx="7941942" cy="698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2"/>
              </a:lnSpc>
            </a:pPr>
            <a:r>
              <a:rPr lang="en-US" sz="5159">
                <a:solidFill>
                  <a:srgbClr val="F4F4F4"/>
                </a:solidFill>
                <a:latin typeface="Tomorrow"/>
                <a:ea typeface="Tomorrow"/>
                <a:cs typeface="Tomorrow"/>
                <a:sym typeface="Tomorrow"/>
              </a:rPr>
              <a:t>Content-Length: </a:t>
            </a:r>
            <a:r>
              <a:rPr lang="en-US" sz="5159">
                <a:solidFill>
                  <a:srgbClr val="70D9C8"/>
                </a:solidFill>
                <a:latin typeface="Tomorrow Bold"/>
                <a:ea typeface="Tomorrow Bold"/>
                <a:cs typeface="Tomorrow Bold"/>
                <a:sym typeface="Tomorrow Bold"/>
              </a:rPr>
              <a:t>154</a:t>
            </a:r>
          </a:p>
        </p:txBody>
      </p:sp>
    </p:spTree>
  </p:cSld>
  <p:clrMapOvr>
    <a:masterClrMapping/>
  </p:clrMapOvr>
  <p:transition spd="slow">
    <p:push dir="l"/>
  </p:transition>
</p:sld>
</file>

<file path=ppt/slides/slide38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58307" y="3789700"/>
            <a:ext cx="9771386" cy="147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61"/>
              </a:lnSpc>
            </a:pPr>
            <a:r>
              <a:rPr lang="en-US" sz="109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LAB</a:t>
            </a:r>
          </a:p>
        </p:txBody>
      </p:sp>
    </p:spTree>
  </p:cSld>
  <p:clrMapOvr>
    <a:masterClrMapping/>
  </p:clrMapOvr>
  <p:transition spd="slow">
    <p:push dir="l"/>
  </p:transition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843" y="3969452"/>
            <a:ext cx="5288848" cy="5288848"/>
          </a:xfrm>
          <a:custGeom>
            <a:avLst/>
            <a:gdLst/>
            <a:ahLst/>
            <a:cxnLst/>
            <a:rect r="r" b="b" t="t" l="l"/>
            <a:pathLst>
              <a:path h="5288848" w="5288848">
                <a:moveTo>
                  <a:pt x="0" y="0"/>
                </a:moveTo>
                <a:lnTo>
                  <a:pt x="5288849" y="0"/>
                </a:lnTo>
                <a:lnTo>
                  <a:pt x="5288849" y="5288848"/>
                </a:lnTo>
                <a:lnTo>
                  <a:pt x="0" y="52888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Lab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079211" y="4133991"/>
            <a:ext cx="9629249" cy="5124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93"/>
              </a:lnSpc>
            </a:pPr>
            <a:r>
              <a:rPr lang="en-US" sz="4993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Vamos simular um laboratório do tipo </a:t>
            </a:r>
            <a:r>
              <a:rPr lang="en-US" sz="4993" u="sng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-US" sz="4993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apture </a:t>
            </a:r>
            <a:r>
              <a:rPr lang="en-US" sz="4993" u="sng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-US" sz="4993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he </a:t>
            </a:r>
            <a:r>
              <a:rPr lang="en-US" sz="4993" u="sng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r>
              <a:rPr lang="en-US" sz="4993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lag a fim de praticar um pouco o que foi dito e tentar elucidar melhor as explicações, o lab foi feito inteiramente por mim e </a:t>
            </a:r>
            <a:r>
              <a:rPr lang="en-US" sz="4993" strike="sngStrike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pode ser que</a:t>
            </a:r>
            <a:r>
              <a:rPr lang="en-US" sz="4993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 te</a:t>
            </a:r>
            <a:r>
              <a:rPr lang="en-US" sz="4993" strike="sngStrike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nha</a:t>
            </a:r>
            <a:r>
              <a:rPr lang="en-US" sz="4993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 m</a:t>
            </a:r>
            <a:r>
              <a:rPr lang="en-US" sz="4993" strike="sngStrike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uitos</a:t>
            </a:r>
            <a:r>
              <a:rPr lang="en-US" sz="4993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 bugs.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969452"/>
            <a:ext cx="5288848" cy="5288848"/>
          </a:xfrm>
          <a:custGeom>
            <a:avLst/>
            <a:gdLst/>
            <a:ahLst/>
            <a:cxnLst/>
            <a:rect r="r" b="b" t="t" l="l"/>
            <a:pathLst>
              <a:path h="5288848" w="5288848">
                <a:moveTo>
                  <a:pt x="0" y="0"/>
                </a:moveTo>
                <a:lnTo>
                  <a:pt x="5288848" y="0"/>
                </a:lnTo>
                <a:lnTo>
                  <a:pt x="5288848" y="5288848"/>
                </a:lnTo>
                <a:lnTo>
                  <a:pt x="0" y="52888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</a:blip>
            <a:stretch>
              <a:fillRect l="0" t="0" r="0" b="0"/>
            </a:stretch>
          </a:blipFill>
          <a:ln cap="sq">
            <a:noFill/>
            <a:prstDash val="lgDash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969452"/>
            <a:ext cx="5288848" cy="5288848"/>
          </a:xfrm>
          <a:custGeom>
            <a:avLst/>
            <a:gdLst/>
            <a:ahLst/>
            <a:cxnLst/>
            <a:rect r="r" b="b" t="t" l="l"/>
            <a:pathLst>
              <a:path h="5288848" w="5288848">
                <a:moveTo>
                  <a:pt x="0" y="0"/>
                </a:moveTo>
                <a:lnTo>
                  <a:pt x="5288848" y="0"/>
                </a:lnTo>
                <a:lnTo>
                  <a:pt x="5288848" y="5288848"/>
                </a:lnTo>
                <a:lnTo>
                  <a:pt x="0" y="52888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152525"/>
            <a:ext cx="16230600" cy="963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6"/>
              </a:lnSpc>
            </a:pPr>
            <a:r>
              <a:rPr lang="en-US" sz="7143">
                <a:solidFill>
                  <a:srgbClr val="F4F4F4"/>
                </a:solidFill>
                <a:latin typeface="Tomorrow"/>
                <a:ea typeface="Tomorrow"/>
                <a:cs typeface="Tomorrow"/>
                <a:sym typeface="Tomorrow"/>
              </a:rPr>
              <a:t>Wallace ‘</a:t>
            </a:r>
            <a:r>
              <a:rPr lang="en-US" sz="7143">
                <a:solidFill>
                  <a:srgbClr val="A31337"/>
                </a:solidFill>
                <a:latin typeface="Tomorrow"/>
                <a:ea typeface="Tomorrow"/>
                <a:cs typeface="Tomorrow"/>
                <a:sym typeface="Tomorrow"/>
              </a:rPr>
              <a:t>x57</a:t>
            </a:r>
            <a:r>
              <a:rPr lang="en-US" sz="7143">
                <a:solidFill>
                  <a:srgbClr val="F4F4F4"/>
                </a:solidFill>
                <a:latin typeface="Tomorrow"/>
                <a:ea typeface="Tomorrow"/>
                <a:cs typeface="Tomorrow"/>
                <a:sym typeface="Tomorrow"/>
              </a:rPr>
              <a:t>’ Vieira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29878" y="4110904"/>
            <a:ext cx="11345961" cy="5101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62"/>
              </a:lnSpc>
            </a:pPr>
            <a:r>
              <a:rPr lang="en-US" sz="5649">
                <a:solidFill>
                  <a:srgbClr val="F4F4F4"/>
                </a:solidFill>
                <a:latin typeface="Prompt Light"/>
                <a:ea typeface="Prompt Light"/>
                <a:cs typeface="Prompt Light"/>
                <a:sym typeface="Prompt Light"/>
              </a:rPr>
              <a:t>Graduado em segurança cibernética, com dezenas de certificações, apaixonado por tecnologia, atualmente conduzo as operações da Breach Busters, minha empresa, e atuo como pentester em outra.</a:t>
            </a:r>
          </a:p>
        </p:txBody>
      </p:sp>
    </p:spTree>
  </p:cSld>
  <p:clrMapOvr>
    <a:masterClrMapping/>
  </p:clrMapOvr>
  <p:transition spd="slow">
    <p:push dir="l"/>
  </p:transition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6019" y="9071204"/>
            <a:ext cx="1039623" cy="1039623"/>
          </a:xfrm>
          <a:custGeom>
            <a:avLst/>
            <a:gdLst/>
            <a:ahLst/>
            <a:cxnLst/>
            <a:rect r="r" b="b" t="t" l="l"/>
            <a:pathLst>
              <a:path h="1039623" w="1039623">
                <a:moveTo>
                  <a:pt x="0" y="0"/>
                </a:moveTo>
                <a:lnTo>
                  <a:pt x="1039623" y="0"/>
                </a:lnTo>
                <a:lnTo>
                  <a:pt x="1039623" y="1039623"/>
                </a:lnTo>
                <a:lnTo>
                  <a:pt x="0" y="10396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6155" y="379750"/>
            <a:ext cx="8130852" cy="147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61"/>
              </a:lnSpc>
            </a:pPr>
            <a:r>
              <a:rPr lang="en-US" sz="109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Obrigado_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-85725" y="379750"/>
            <a:ext cx="1603110" cy="147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61"/>
              </a:lnSpc>
            </a:pPr>
            <a:r>
              <a:rPr lang="en-US" sz="109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&gt;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78574" y="3789700"/>
            <a:ext cx="8130852" cy="147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61"/>
              </a:lnSpc>
            </a:pPr>
            <a:r>
              <a:rPr lang="en-US" sz="10942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GraphQ?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52525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O que é?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91005" y="2886703"/>
            <a:ext cx="15995446" cy="647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0"/>
              </a:lnSpc>
            </a:pPr>
            <a:r>
              <a:rPr lang="en-US" sz="5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GraphQL é uma </a:t>
            </a:r>
            <a:r>
              <a:rPr lang="en-US" sz="5559">
                <a:solidFill>
                  <a:srgbClr val="F4F4F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linguagem de consulta (DQL) e linguagem de manipulação de dados (DML)</a:t>
            </a:r>
            <a:r>
              <a:rPr lang="en-US" sz="5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 e uma camada de middleware que foi desenvolvida pelo Facebook em 2012 e posteriormente tornou-se </a:t>
            </a:r>
            <a:r>
              <a:rPr lang="en-US" sz="5559">
                <a:solidFill>
                  <a:srgbClr val="701CF5"/>
                </a:solidFill>
                <a:latin typeface="Montserrat"/>
                <a:ea typeface="Montserrat"/>
                <a:cs typeface="Montserrat"/>
                <a:sym typeface="Montserrat"/>
              </a:rPr>
              <a:t>open-source</a:t>
            </a:r>
            <a:r>
              <a:rPr lang="en-US" sz="5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 em 2015. É uma alternativa ao tradicional modelo REST para o desenvolvimento de APIs em serviços web.</a:t>
            </a:r>
          </a:p>
          <a:p>
            <a:pPr algn="ctr">
              <a:lnSpc>
                <a:spcPts val="567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01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8792" y="2535342"/>
            <a:ext cx="7549038" cy="6722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24"/>
              </a:lnSpc>
            </a:pPr>
            <a:r>
              <a:rPr lang="en-US" sz="32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O funcionamento do GraphQL envolve um servidor GraphQL que é responsável por interpretar e executar as queries, mutations e subscriptions recebidas dos clientes. Quando um cliente envia uma query para o servidor GraphQL, normalmente usando o método POST, o servidor analisa a query, valida-a em relação ao esquema GraphQL e executa as operações necessárias para recuperar os dados solicitados. Em seguida, os resultados são formatados em conformidade, moralmente em JSON, e enviados de volta ao cliente.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621220"/>
            <a:ext cx="7926039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Funcionamento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542354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Ilustração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099310" y="7614809"/>
            <a:ext cx="1582540" cy="2062591"/>
            <a:chOff x="0" y="0"/>
            <a:chExt cx="2470150" cy="32194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49530" y="50800"/>
              <a:ext cx="2374900" cy="3119120"/>
            </a:xfrm>
            <a:custGeom>
              <a:avLst/>
              <a:gdLst/>
              <a:ahLst/>
              <a:cxnLst/>
              <a:rect r="r" b="b" t="t" l="l"/>
              <a:pathLst>
                <a:path h="3119120" w="2374900">
                  <a:moveTo>
                    <a:pt x="834390" y="2995930"/>
                  </a:moveTo>
                  <a:cubicBezTo>
                    <a:pt x="762000" y="2526030"/>
                    <a:pt x="275590" y="1257300"/>
                    <a:pt x="138430" y="810260"/>
                  </a:cubicBezTo>
                  <a:cubicBezTo>
                    <a:pt x="71120" y="591820"/>
                    <a:pt x="5080" y="392430"/>
                    <a:pt x="1270" y="316230"/>
                  </a:cubicBezTo>
                  <a:cubicBezTo>
                    <a:pt x="0" y="293370"/>
                    <a:pt x="1270" y="280670"/>
                    <a:pt x="8890" y="270510"/>
                  </a:cubicBezTo>
                  <a:cubicBezTo>
                    <a:pt x="15240" y="261620"/>
                    <a:pt x="20320" y="259080"/>
                    <a:pt x="36830" y="252730"/>
                  </a:cubicBezTo>
                  <a:cubicBezTo>
                    <a:pt x="104140" y="228600"/>
                    <a:pt x="408940" y="209550"/>
                    <a:pt x="612140" y="171450"/>
                  </a:cubicBezTo>
                  <a:cubicBezTo>
                    <a:pt x="847090" y="128270"/>
                    <a:pt x="1263650" y="0"/>
                    <a:pt x="1365250" y="0"/>
                  </a:cubicBezTo>
                  <a:cubicBezTo>
                    <a:pt x="1389380" y="0"/>
                    <a:pt x="1398270" y="2540"/>
                    <a:pt x="1412240" y="11430"/>
                  </a:cubicBezTo>
                  <a:cubicBezTo>
                    <a:pt x="1427480" y="20320"/>
                    <a:pt x="1437640" y="38100"/>
                    <a:pt x="1449070" y="58420"/>
                  </a:cubicBezTo>
                  <a:cubicBezTo>
                    <a:pt x="1466850" y="87630"/>
                    <a:pt x="1478280" y="119380"/>
                    <a:pt x="1498600" y="176530"/>
                  </a:cubicBezTo>
                  <a:cubicBezTo>
                    <a:pt x="1548130" y="314960"/>
                    <a:pt x="1644650" y="683260"/>
                    <a:pt x="1720850" y="904240"/>
                  </a:cubicBezTo>
                  <a:cubicBezTo>
                    <a:pt x="1786890" y="1094740"/>
                    <a:pt x="1837690" y="1243330"/>
                    <a:pt x="1925320" y="1430020"/>
                  </a:cubicBezTo>
                  <a:cubicBezTo>
                    <a:pt x="2032000" y="1657350"/>
                    <a:pt x="2274570" y="2012950"/>
                    <a:pt x="2334260" y="2166620"/>
                  </a:cubicBezTo>
                  <a:cubicBezTo>
                    <a:pt x="2359660" y="2230120"/>
                    <a:pt x="2374900" y="2277110"/>
                    <a:pt x="2368550" y="2308860"/>
                  </a:cubicBezTo>
                  <a:cubicBezTo>
                    <a:pt x="2366010" y="2325370"/>
                    <a:pt x="2355850" y="2331720"/>
                    <a:pt x="2341880" y="2345690"/>
                  </a:cubicBezTo>
                  <a:cubicBezTo>
                    <a:pt x="2317750" y="2368550"/>
                    <a:pt x="2274570" y="2393950"/>
                    <a:pt x="2222500" y="2423160"/>
                  </a:cubicBezTo>
                  <a:cubicBezTo>
                    <a:pt x="2134870" y="2471420"/>
                    <a:pt x="1973580" y="2533650"/>
                    <a:pt x="1856740" y="2594610"/>
                  </a:cubicBezTo>
                  <a:cubicBezTo>
                    <a:pt x="1746250" y="2653030"/>
                    <a:pt x="1657350" y="2717800"/>
                    <a:pt x="1539240" y="2781300"/>
                  </a:cubicBezTo>
                  <a:cubicBezTo>
                    <a:pt x="1395730" y="2857500"/>
                    <a:pt x="1167130" y="2947670"/>
                    <a:pt x="1054100" y="3014980"/>
                  </a:cubicBezTo>
                  <a:cubicBezTo>
                    <a:pt x="988060" y="3053080"/>
                    <a:pt x="938530" y="3114040"/>
                    <a:pt x="905510" y="3117850"/>
                  </a:cubicBezTo>
                  <a:cubicBezTo>
                    <a:pt x="890270" y="3119120"/>
                    <a:pt x="878840" y="3114040"/>
                    <a:pt x="871220" y="3101340"/>
                  </a:cubicBezTo>
                  <a:cubicBezTo>
                    <a:pt x="853440" y="3078480"/>
                    <a:pt x="845820" y="2984500"/>
                    <a:pt x="855980" y="2956560"/>
                  </a:cubicBezTo>
                  <a:cubicBezTo>
                    <a:pt x="859790" y="2941320"/>
                    <a:pt x="871220" y="2929890"/>
                    <a:pt x="880110" y="2928620"/>
                  </a:cubicBezTo>
                  <a:cubicBezTo>
                    <a:pt x="887730" y="2927350"/>
                    <a:pt x="901700" y="2938780"/>
                    <a:pt x="905510" y="2946400"/>
                  </a:cubicBezTo>
                  <a:cubicBezTo>
                    <a:pt x="908050" y="2952750"/>
                    <a:pt x="905510" y="2964180"/>
                    <a:pt x="900430" y="2969260"/>
                  </a:cubicBezTo>
                  <a:cubicBezTo>
                    <a:pt x="895350" y="2975610"/>
                    <a:pt x="878840" y="2980690"/>
                    <a:pt x="871220" y="2976880"/>
                  </a:cubicBezTo>
                  <a:cubicBezTo>
                    <a:pt x="863600" y="2974340"/>
                    <a:pt x="854710" y="2959100"/>
                    <a:pt x="855980" y="2950210"/>
                  </a:cubicBezTo>
                  <a:cubicBezTo>
                    <a:pt x="855980" y="2943860"/>
                    <a:pt x="862330" y="2933700"/>
                    <a:pt x="869950" y="2931160"/>
                  </a:cubicBezTo>
                  <a:cubicBezTo>
                    <a:pt x="877570" y="2928620"/>
                    <a:pt x="896620" y="2933700"/>
                    <a:pt x="904240" y="2943860"/>
                  </a:cubicBezTo>
                  <a:cubicBezTo>
                    <a:pt x="915670" y="2957830"/>
                    <a:pt x="910590" y="2995930"/>
                    <a:pt x="911860" y="3022600"/>
                  </a:cubicBezTo>
                  <a:cubicBezTo>
                    <a:pt x="914400" y="3050540"/>
                    <a:pt x="925830" y="3097530"/>
                    <a:pt x="914400" y="3110230"/>
                  </a:cubicBezTo>
                  <a:cubicBezTo>
                    <a:pt x="908050" y="3117850"/>
                    <a:pt x="883920" y="3117850"/>
                    <a:pt x="877570" y="3112770"/>
                  </a:cubicBezTo>
                  <a:cubicBezTo>
                    <a:pt x="871220" y="3106420"/>
                    <a:pt x="868680" y="3091180"/>
                    <a:pt x="875030" y="3078480"/>
                  </a:cubicBezTo>
                  <a:cubicBezTo>
                    <a:pt x="887730" y="3051810"/>
                    <a:pt x="948690" y="3020060"/>
                    <a:pt x="1009650" y="2984500"/>
                  </a:cubicBezTo>
                  <a:cubicBezTo>
                    <a:pt x="1121410" y="2918460"/>
                    <a:pt x="1360170" y="2819400"/>
                    <a:pt x="1508760" y="2739390"/>
                  </a:cubicBezTo>
                  <a:cubicBezTo>
                    <a:pt x="1630680" y="2674620"/>
                    <a:pt x="1719580" y="2611120"/>
                    <a:pt x="1837690" y="2547620"/>
                  </a:cubicBezTo>
                  <a:cubicBezTo>
                    <a:pt x="1969770" y="2477770"/>
                    <a:pt x="2195830" y="2382520"/>
                    <a:pt x="2263140" y="2341880"/>
                  </a:cubicBezTo>
                  <a:cubicBezTo>
                    <a:pt x="2284730" y="2327910"/>
                    <a:pt x="2296160" y="2321560"/>
                    <a:pt x="2305050" y="2310130"/>
                  </a:cubicBezTo>
                  <a:cubicBezTo>
                    <a:pt x="2312670" y="2301240"/>
                    <a:pt x="2316480" y="2292350"/>
                    <a:pt x="2317750" y="2282190"/>
                  </a:cubicBezTo>
                  <a:cubicBezTo>
                    <a:pt x="2319020" y="2270760"/>
                    <a:pt x="2312670" y="2259330"/>
                    <a:pt x="2310130" y="2246630"/>
                  </a:cubicBezTo>
                  <a:cubicBezTo>
                    <a:pt x="2305050" y="2230120"/>
                    <a:pt x="2303780" y="2219960"/>
                    <a:pt x="2291080" y="2192020"/>
                  </a:cubicBezTo>
                  <a:cubicBezTo>
                    <a:pt x="2242820" y="2084070"/>
                    <a:pt x="1986280" y="1678940"/>
                    <a:pt x="1878330" y="1449070"/>
                  </a:cubicBezTo>
                  <a:cubicBezTo>
                    <a:pt x="1789430" y="1259840"/>
                    <a:pt x="1738630" y="1109980"/>
                    <a:pt x="1672590" y="919480"/>
                  </a:cubicBezTo>
                  <a:cubicBezTo>
                    <a:pt x="1596390" y="697230"/>
                    <a:pt x="1499870" y="330200"/>
                    <a:pt x="1451610" y="195580"/>
                  </a:cubicBezTo>
                  <a:cubicBezTo>
                    <a:pt x="1432560" y="142240"/>
                    <a:pt x="1423670" y="111760"/>
                    <a:pt x="1407160" y="86360"/>
                  </a:cubicBezTo>
                  <a:cubicBezTo>
                    <a:pt x="1395730" y="69850"/>
                    <a:pt x="1394460" y="57150"/>
                    <a:pt x="1372870" y="50800"/>
                  </a:cubicBezTo>
                  <a:cubicBezTo>
                    <a:pt x="1286510" y="24130"/>
                    <a:pt x="855980" y="179070"/>
                    <a:pt x="619760" y="222250"/>
                  </a:cubicBezTo>
                  <a:cubicBezTo>
                    <a:pt x="414020" y="260350"/>
                    <a:pt x="62230" y="251460"/>
                    <a:pt x="36830" y="302260"/>
                  </a:cubicBezTo>
                  <a:cubicBezTo>
                    <a:pt x="29210" y="320040"/>
                    <a:pt x="60960" y="332740"/>
                    <a:pt x="73660" y="363220"/>
                  </a:cubicBezTo>
                  <a:cubicBezTo>
                    <a:pt x="106680" y="440690"/>
                    <a:pt x="147320" y="659130"/>
                    <a:pt x="186690" y="795020"/>
                  </a:cubicBezTo>
                  <a:cubicBezTo>
                    <a:pt x="220980" y="916940"/>
                    <a:pt x="242570" y="981710"/>
                    <a:pt x="294640" y="1140460"/>
                  </a:cubicBezTo>
                  <a:cubicBezTo>
                    <a:pt x="408940" y="1489710"/>
                    <a:pt x="817880" y="2545080"/>
                    <a:pt x="872490" y="2823210"/>
                  </a:cubicBezTo>
                  <a:cubicBezTo>
                    <a:pt x="890270" y="2910840"/>
                    <a:pt x="897890" y="2973070"/>
                    <a:pt x="885190" y="3002280"/>
                  </a:cubicBezTo>
                  <a:cubicBezTo>
                    <a:pt x="878840" y="3013710"/>
                    <a:pt x="864870" y="3022600"/>
                    <a:pt x="857250" y="3021330"/>
                  </a:cubicBezTo>
                  <a:cubicBezTo>
                    <a:pt x="848360" y="3020060"/>
                    <a:pt x="834390" y="2995930"/>
                    <a:pt x="834390" y="299593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2166029" y="7171373"/>
            <a:ext cx="1653327" cy="1920203"/>
            <a:chOff x="0" y="0"/>
            <a:chExt cx="2580640" cy="2997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8260" y="44450"/>
              <a:ext cx="2490470" cy="2903220"/>
            </a:xfrm>
            <a:custGeom>
              <a:avLst/>
              <a:gdLst/>
              <a:ahLst/>
              <a:cxnLst/>
              <a:rect r="r" b="b" t="t" l="l"/>
              <a:pathLst>
                <a:path h="2903220" w="2490470">
                  <a:moveTo>
                    <a:pt x="2540" y="932180"/>
                  </a:moveTo>
                  <a:cubicBezTo>
                    <a:pt x="387350" y="510540"/>
                    <a:pt x="483870" y="419100"/>
                    <a:pt x="575310" y="372110"/>
                  </a:cubicBezTo>
                  <a:cubicBezTo>
                    <a:pt x="646430" y="336550"/>
                    <a:pt x="698500" y="341630"/>
                    <a:pt x="784860" y="316230"/>
                  </a:cubicBezTo>
                  <a:cubicBezTo>
                    <a:pt x="925830" y="273050"/>
                    <a:pt x="1200150" y="184150"/>
                    <a:pt x="1336040" y="129540"/>
                  </a:cubicBezTo>
                  <a:cubicBezTo>
                    <a:pt x="1418590" y="95250"/>
                    <a:pt x="1471930" y="57150"/>
                    <a:pt x="1530350" y="36830"/>
                  </a:cubicBezTo>
                  <a:cubicBezTo>
                    <a:pt x="1577340" y="21590"/>
                    <a:pt x="1640840" y="0"/>
                    <a:pt x="1658620" y="8890"/>
                  </a:cubicBezTo>
                  <a:cubicBezTo>
                    <a:pt x="1666240" y="12700"/>
                    <a:pt x="1668780" y="22860"/>
                    <a:pt x="1668780" y="30480"/>
                  </a:cubicBezTo>
                  <a:cubicBezTo>
                    <a:pt x="1667510" y="36830"/>
                    <a:pt x="1654810" y="44450"/>
                    <a:pt x="1656080" y="50800"/>
                  </a:cubicBezTo>
                  <a:cubicBezTo>
                    <a:pt x="1657350" y="57150"/>
                    <a:pt x="1672590" y="59690"/>
                    <a:pt x="1676400" y="69850"/>
                  </a:cubicBezTo>
                  <a:cubicBezTo>
                    <a:pt x="1682750" y="85090"/>
                    <a:pt x="1676400" y="115570"/>
                    <a:pt x="1668780" y="144780"/>
                  </a:cubicBezTo>
                  <a:cubicBezTo>
                    <a:pt x="1658620" y="191770"/>
                    <a:pt x="1633220" y="251460"/>
                    <a:pt x="1604010" y="321310"/>
                  </a:cubicBezTo>
                  <a:cubicBezTo>
                    <a:pt x="1559560" y="429260"/>
                    <a:pt x="1451610" y="666750"/>
                    <a:pt x="1418590" y="725170"/>
                  </a:cubicBezTo>
                  <a:cubicBezTo>
                    <a:pt x="1409700" y="741680"/>
                    <a:pt x="1409700" y="744220"/>
                    <a:pt x="1398270" y="755650"/>
                  </a:cubicBezTo>
                  <a:cubicBezTo>
                    <a:pt x="1370330" y="781050"/>
                    <a:pt x="1268730" y="853440"/>
                    <a:pt x="1234440" y="854710"/>
                  </a:cubicBezTo>
                  <a:cubicBezTo>
                    <a:pt x="1219200" y="854710"/>
                    <a:pt x="1205230" y="844550"/>
                    <a:pt x="1201420" y="835660"/>
                  </a:cubicBezTo>
                  <a:cubicBezTo>
                    <a:pt x="1198880" y="829310"/>
                    <a:pt x="1201420" y="824230"/>
                    <a:pt x="1207770" y="812800"/>
                  </a:cubicBezTo>
                  <a:cubicBezTo>
                    <a:pt x="1235710" y="762000"/>
                    <a:pt x="1460500" y="548640"/>
                    <a:pt x="1557020" y="433070"/>
                  </a:cubicBezTo>
                  <a:cubicBezTo>
                    <a:pt x="1630680" y="344170"/>
                    <a:pt x="1751330" y="196850"/>
                    <a:pt x="1742440" y="185420"/>
                  </a:cubicBezTo>
                  <a:cubicBezTo>
                    <a:pt x="1739900" y="182880"/>
                    <a:pt x="1722120" y="198120"/>
                    <a:pt x="1713230" y="196850"/>
                  </a:cubicBezTo>
                  <a:cubicBezTo>
                    <a:pt x="1705610" y="196850"/>
                    <a:pt x="1694180" y="182880"/>
                    <a:pt x="1690370" y="185420"/>
                  </a:cubicBezTo>
                  <a:cubicBezTo>
                    <a:pt x="1684020" y="190500"/>
                    <a:pt x="1691640" y="219710"/>
                    <a:pt x="1699260" y="250190"/>
                  </a:cubicBezTo>
                  <a:cubicBezTo>
                    <a:pt x="1714500" y="322580"/>
                    <a:pt x="1776730" y="524510"/>
                    <a:pt x="1812290" y="618490"/>
                  </a:cubicBezTo>
                  <a:cubicBezTo>
                    <a:pt x="1836420" y="678180"/>
                    <a:pt x="1858010" y="706120"/>
                    <a:pt x="1882140" y="763270"/>
                  </a:cubicBezTo>
                  <a:cubicBezTo>
                    <a:pt x="1913890" y="843280"/>
                    <a:pt x="1941830" y="955040"/>
                    <a:pt x="1983740" y="1052830"/>
                  </a:cubicBezTo>
                  <a:cubicBezTo>
                    <a:pt x="2029460" y="1162050"/>
                    <a:pt x="2100580" y="1300480"/>
                    <a:pt x="2147570" y="1388110"/>
                  </a:cubicBezTo>
                  <a:cubicBezTo>
                    <a:pt x="2180590" y="1447800"/>
                    <a:pt x="2211070" y="1482090"/>
                    <a:pt x="2235200" y="1532890"/>
                  </a:cubicBezTo>
                  <a:cubicBezTo>
                    <a:pt x="2260600" y="1584960"/>
                    <a:pt x="2268220" y="1635760"/>
                    <a:pt x="2296160" y="1699260"/>
                  </a:cubicBezTo>
                  <a:cubicBezTo>
                    <a:pt x="2338070" y="1793240"/>
                    <a:pt x="2448560" y="1941830"/>
                    <a:pt x="2473960" y="2035810"/>
                  </a:cubicBezTo>
                  <a:cubicBezTo>
                    <a:pt x="2490470" y="2098040"/>
                    <a:pt x="2484120" y="2157730"/>
                    <a:pt x="2481580" y="2198370"/>
                  </a:cubicBezTo>
                  <a:cubicBezTo>
                    <a:pt x="2479040" y="2222500"/>
                    <a:pt x="2476500" y="2228850"/>
                    <a:pt x="2468880" y="2255520"/>
                  </a:cubicBezTo>
                  <a:cubicBezTo>
                    <a:pt x="2449830" y="2324100"/>
                    <a:pt x="2374900" y="2508250"/>
                    <a:pt x="2350770" y="2604770"/>
                  </a:cubicBezTo>
                  <a:cubicBezTo>
                    <a:pt x="2334260" y="2670810"/>
                    <a:pt x="2340610" y="2725420"/>
                    <a:pt x="2321560" y="2776220"/>
                  </a:cubicBezTo>
                  <a:cubicBezTo>
                    <a:pt x="2303780" y="2820670"/>
                    <a:pt x="2268220" y="2875280"/>
                    <a:pt x="2245360" y="2891790"/>
                  </a:cubicBezTo>
                  <a:cubicBezTo>
                    <a:pt x="2235200" y="2899410"/>
                    <a:pt x="2223770" y="2903220"/>
                    <a:pt x="2216150" y="2900680"/>
                  </a:cubicBezTo>
                  <a:cubicBezTo>
                    <a:pt x="2208530" y="2896870"/>
                    <a:pt x="2198370" y="2881630"/>
                    <a:pt x="2199640" y="2874010"/>
                  </a:cubicBezTo>
                  <a:cubicBezTo>
                    <a:pt x="2200910" y="2865120"/>
                    <a:pt x="2221230" y="2849880"/>
                    <a:pt x="2228850" y="2851150"/>
                  </a:cubicBezTo>
                  <a:cubicBezTo>
                    <a:pt x="2237740" y="2852420"/>
                    <a:pt x="2251710" y="2874010"/>
                    <a:pt x="2250440" y="2881630"/>
                  </a:cubicBezTo>
                  <a:cubicBezTo>
                    <a:pt x="2247900" y="2890520"/>
                    <a:pt x="2226310" y="2903220"/>
                    <a:pt x="2218690" y="2900680"/>
                  </a:cubicBezTo>
                  <a:cubicBezTo>
                    <a:pt x="2209800" y="2898140"/>
                    <a:pt x="2200910" y="2882900"/>
                    <a:pt x="2200910" y="2868930"/>
                  </a:cubicBezTo>
                  <a:cubicBezTo>
                    <a:pt x="2202180" y="2842260"/>
                    <a:pt x="2256790" y="2801620"/>
                    <a:pt x="2273300" y="2758440"/>
                  </a:cubicBezTo>
                  <a:cubicBezTo>
                    <a:pt x="2292350" y="2708910"/>
                    <a:pt x="2286000" y="2654300"/>
                    <a:pt x="2302510" y="2588260"/>
                  </a:cubicBezTo>
                  <a:cubicBezTo>
                    <a:pt x="2326640" y="2493010"/>
                    <a:pt x="2401570" y="2306320"/>
                    <a:pt x="2419350" y="2244090"/>
                  </a:cubicBezTo>
                  <a:cubicBezTo>
                    <a:pt x="2425700" y="2222500"/>
                    <a:pt x="2428240" y="2218690"/>
                    <a:pt x="2430780" y="2197100"/>
                  </a:cubicBezTo>
                  <a:cubicBezTo>
                    <a:pt x="2434590" y="2161540"/>
                    <a:pt x="2440940" y="2100580"/>
                    <a:pt x="2425700" y="2043430"/>
                  </a:cubicBezTo>
                  <a:cubicBezTo>
                    <a:pt x="2402840" y="1962150"/>
                    <a:pt x="2311400" y="1851660"/>
                    <a:pt x="2270760" y="1764030"/>
                  </a:cubicBezTo>
                  <a:cubicBezTo>
                    <a:pt x="2237740" y="1691640"/>
                    <a:pt x="2227580" y="1635760"/>
                    <a:pt x="2192020" y="1559560"/>
                  </a:cubicBezTo>
                  <a:cubicBezTo>
                    <a:pt x="2143760" y="1454150"/>
                    <a:pt x="2057400" y="1334770"/>
                    <a:pt x="1992630" y="1198880"/>
                  </a:cubicBezTo>
                  <a:cubicBezTo>
                    <a:pt x="1913890" y="1033780"/>
                    <a:pt x="1824990" y="805180"/>
                    <a:pt x="1764030" y="635000"/>
                  </a:cubicBezTo>
                  <a:cubicBezTo>
                    <a:pt x="1715770" y="497840"/>
                    <a:pt x="1663700" y="332740"/>
                    <a:pt x="1648460" y="257810"/>
                  </a:cubicBezTo>
                  <a:cubicBezTo>
                    <a:pt x="1642110" y="224790"/>
                    <a:pt x="1638300" y="205740"/>
                    <a:pt x="1640840" y="187960"/>
                  </a:cubicBezTo>
                  <a:cubicBezTo>
                    <a:pt x="1643380" y="175260"/>
                    <a:pt x="1649730" y="163830"/>
                    <a:pt x="1658620" y="156210"/>
                  </a:cubicBezTo>
                  <a:cubicBezTo>
                    <a:pt x="1667510" y="149860"/>
                    <a:pt x="1681480" y="147320"/>
                    <a:pt x="1695450" y="146050"/>
                  </a:cubicBezTo>
                  <a:cubicBezTo>
                    <a:pt x="1714500" y="144780"/>
                    <a:pt x="1748790" y="146050"/>
                    <a:pt x="1764030" y="153670"/>
                  </a:cubicBezTo>
                  <a:cubicBezTo>
                    <a:pt x="1772920" y="157480"/>
                    <a:pt x="1778000" y="162560"/>
                    <a:pt x="1781810" y="171450"/>
                  </a:cubicBezTo>
                  <a:cubicBezTo>
                    <a:pt x="1786890" y="180340"/>
                    <a:pt x="1790700" y="193040"/>
                    <a:pt x="1785620" y="210820"/>
                  </a:cubicBezTo>
                  <a:cubicBezTo>
                    <a:pt x="1767840" y="267970"/>
                    <a:pt x="1625600" y="429260"/>
                    <a:pt x="1537970" y="532130"/>
                  </a:cubicBezTo>
                  <a:cubicBezTo>
                    <a:pt x="1451610" y="636270"/>
                    <a:pt x="1311910" y="788670"/>
                    <a:pt x="1262380" y="831850"/>
                  </a:cubicBezTo>
                  <a:cubicBezTo>
                    <a:pt x="1247140" y="845820"/>
                    <a:pt x="1239520" y="855980"/>
                    <a:pt x="1228090" y="855980"/>
                  </a:cubicBezTo>
                  <a:cubicBezTo>
                    <a:pt x="1219200" y="855980"/>
                    <a:pt x="1203960" y="844550"/>
                    <a:pt x="1201420" y="835660"/>
                  </a:cubicBezTo>
                  <a:cubicBezTo>
                    <a:pt x="1198880" y="828040"/>
                    <a:pt x="1203960" y="819150"/>
                    <a:pt x="1211580" y="808990"/>
                  </a:cubicBezTo>
                  <a:cubicBezTo>
                    <a:pt x="1233170" y="783590"/>
                    <a:pt x="1338580" y="740410"/>
                    <a:pt x="1371600" y="706120"/>
                  </a:cubicBezTo>
                  <a:cubicBezTo>
                    <a:pt x="1393190" y="683260"/>
                    <a:pt x="1393190" y="671830"/>
                    <a:pt x="1410970" y="637540"/>
                  </a:cubicBezTo>
                  <a:cubicBezTo>
                    <a:pt x="1454150" y="548640"/>
                    <a:pt x="1591310" y="252730"/>
                    <a:pt x="1619250" y="138430"/>
                  </a:cubicBezTo>
                  <a:cubicBezTo>
                    <a:pt x="1633220" y="82550"/>
                    <a:pt x="1614170" y="20320"/>
                    <a:pt x="1629410" y="6350"/>
                  </a:cubicBezTo>
                  <a:cubicBezTo>
                    <a:pt x="1637030" y="0"/>
                    <a:pt x="1652270" y="3810"/>
                    <a:pt x="1658620" y="8890"/>
                  </a:cubicBezTo>
                  <a:cubicBezTo>
                    <a:pt x="1664970" y="12700"/>
                    <a:pt x="1668780" y="22860"/>
                    <a:pt x="1668780" y="30480"/>
                  </a:cubicBezTo>
                  <a:cubicBezTo>
                    <a:pt x="1667510" y="36830"/>
                    <a:pt x="1664970" y="43180"/>
                    <a:pt x="1656080" y="50800"/>
                  </a:cubicBezTo>
                  <a:cubicBezTo>
                    <a:pt x="1621790" y="78740"/>
                    <a:pt x="1464310" y="134620"/>
                    <a:pt x="1344930" y="179070"/>
                  </a:cubicBezTo>
                  <a:cubicBezTo>
                    <a:pt x="1189990" y="237490"/>
                    <a:pt x="937260" y="322580"/>
                    <a:pt x="800100" y="364490"/>
                  </a:cubicBezTo>
                  <a:cubicBezTo>
                    <a:pt x="717550" y="388620"/>
                    <a:pt x="668020" y="382270"/>
                    <a:pt x="600710" y="416560"/>
                  </a:cubicBezTo>
                  <a:cubicBezTo>
                    <a:pt x="513080" y="459740"/>
                    <a:pt x="420370" y="548640"/>
                    <a:pt x="332740" y="633730"/>
                  </a:cubicBezTo>
                  <a:cubicBezTo>
                    <a:pt x="233680" y="728980"/>
                    <a:pt x="92710" y="943610"/>
                    <a:pt x="39370" y="966470"/>
                  </a:cubicBezTo>
                  <a:cubicBezTo>
                    <a:pt x="24130" y="972820"/>
                    <a:pt x="11430" y="971550"/>
                    <a:pt x="5080" y="965200"/>
                  </a:cubicBezTo>
                  <a:cubicBezTo>
                    <a:pt x="0" y="958850"/>
                    <a:pt x="2540" y="932180"/>
                    <a:pt x="2540" y="93218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139824" y="498539"/>
            <a:ext cx="4654303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0571D3"/>
                </a:solidFill>
                <a:latin typeface="Tomorrow Bold"/>
                <a:ea typeface="Tomorrow Bold"/>
                <a:cs typeface="Tomorrow Bold"/>
                <a:sym typeface="Tomorrow Bold"/>
              </a:rPr>
              <a:t>REST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803311" y="570928"/>
            <a:ext cx="4654303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0000"/>
                </a:solidFill>
                <a:latin typeface="Tomorrow Bold"/>
                <a:ea typeface="Tomorrow Bold"/>
                <a:cs typeface="Tomorrow Bold"/>
                <a:sym typeface="Tomorrow Bold"/>
              </a:rPr>
              <a:t>GRAPHQL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584960" y="1808797"/>
            <a:ext cx="2159317" cy="1682115"/>
            <a:chOff x="0" y="0"/>
            <a:chExt cx="2879090" cy="224282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39370" y="48260"/>
              <a:ext cx="2790190" cy="2143760"/>
            </a:xfrm>
            <a:custGeom>
              <a:avLst/>
              <a:gdLst/>
              <a:ahLst/>
              <a:cxnLst/>
              <a:rect r="r" b="b" t="t" l="l"/>
              <a:pathLst>
                <a:path h="2143760" w="2790190">
                  <a:moveTo>
                    <a:pt x="60960" y="566420"/>
                  </a:moveTo>
                  <a:cubicBezTo>
                    <a:pt x="121920" y="980440"/>
                    <a:pt x="153670" y="1117600"/>
                    <a:pt x="177800" y="1193800"/>
                  </a:cubicBezTo>
                  <a:cubicBezTo>
                    <a:pt x="191770" y="1239520"/>
                    <a:pt x="200660" y="1263650"/>
                    <a:pt x="217170" y="1299210"/>
                  </a:cubicBezTo>
                  <a:cubicBezTo>
                    <a:pt x="236220" y="1338580"/>
                    <a:pt x="261620" y="1383030"/>
                    <a:pt x="287020" y="1418590"/>
                  </a:cubicBezTo>
                  <a:cubicBezTo>
                    <a:pt x="311150" y="1451610"/>
                    <a:pt x="349250" y="1478280"/>
                    <a:pt x="367030" y="1507490"/>
                  </a:cubicBezTo>
                  <a:cubicBezTo>
                    <a:pt x="381000" y="1530350"/>
                    <a:pt x="393700" y="1557020"/>
                    <a:pt x="391160" y="1573530"/>
                  </a:cubicBezTo>
                  <a:cubicBezTo>
                    <a:pt x="389890" y="1586230"/>
                    <a:pt x="382270" y="1600200"/>
                    <a:pt x="374650" y="1602740"/>
                  </a:cubicBezTo>
                  <a:cubicBezTo>
                    <a:pt x="365760" y="1605280"/>
                    <a:pt x="349250" y="1597660"/>
                    <a:pt x="342900" y="1588770"/>
                  </a:cubicBezTo>
                  <a:cubicBezTo>
                    <a:pt x="337820" y="1579880"/>
                    <a:pt x="346710" y="1569720"/>
                    <a:pt x="344170" y="1550670"/>
                  </a:cubicBezTo>
                  <a:cubicBezTo>
                    <a:pt x="335280" y="1482090"/>
                    <a:pt x="265430" y="1239520"/>
                    <a:pt x="218440" y="1092200"/>
                  </a:cubicBezTo>
                  <a:cubicBezTo>
                    <a:pt x="173990" y="951230"/>
                    <a:pt x="92710" y="758190"/>
                    <a:pt x="72390" y="688340"/>
                  </a:cubicBezTo>
                  <a:cubicBezTo>
                    <a:pt x="66040" y="664210"/>
                    <a:pt x="59690" y="654050"/>
                    <a:pt x="62230" y="638810"/>
                  </a:cubicBezTo>
                  <a:cubicBezTo>
                    <a:pt x="64770" y="623570"/>
                    <a:pt x="72390" y="608330"/>
                    <a:pt x="85090" y="595630"/>
                  </a:cubicBezTo>
                  <a:cubicBezTo>
                    <a:pt x="101600" y="579120"/>
                    <a:pt x="125730" y="570230"/>
                    <a:pt x="161290" y="552450"/>
                  </a:cubicBezTo>
                  <a:cubicBezTo>
                    <a:pt x="233680" y="518160"/>
                    <a:pt x="373380" y="463550"/>
                    <a:pt x="500380" y="417830"/>
                  </a:cubicBezTo>
                  <a:cubicBezTo>
                    <a:pt x="659130" y="360680"/>
                    <a:pt x="855980" y="308610"/>
                    <a:pt x="1043940" y="245110"/>
                  </a:cubicBezTo>
                  <a:cubicBezTo>
                    <a:pt x="1248410" y="175260"/>
                    <a:pt x="1570990" y="45720"/>
                    <a:pt x="1680210" y="16510"/>
                  </a:cubicBezTo>
                  <a:cubicBezTo>
                    <a:pt x="1715770" y="6350"/>
                    <a:pt x="1733550" y="0"/>
                    <a:pt x="1753870" y="2540"/>
                  </a:cubicBezTo>
                  <a:cubicBezTo>
                    <a:pt x="1769110" y="3810"/>
                    <a:pt x="1780540" y="6350"/>
                    <a:pt x="1793240" y="17780"/>
                  </a:cubicBezTo>
                  <a:cubicBezTo>
                    <a:pt x="1811020" y="33020"/>
                    <a:pt x="1821180" y="64770"/>
                    <a:pt x="1836420" y="104140"/>
                  </a:cubicBezTo>
                  <a:cubicBezTo>
                    <a:pt x="1864360" y="172720"/>
                    <a:pt x="1893570" y="313690"/>
                    <a:pt x="1924050" y="405130"/>
                  </a:cubicBezTo>
                  <a:cubicBezTo>
                    <a:pt x="1950720" y="485140"/>
                    <a:pt x="1974850" y="544830"/>
                    <a:pt x="2009140" y="626110"/>
                  </a:cubicBezTo>
                  <a:cubicBezTo>
                    <a:pt x="2052320" y="730250"/>
                    <a:pt x="2120900" y="900430"/>
                    <a:pt x="2165350" y="974090"/>
                  </a:cubicBezTo>
                  <a:cubicBezTo>
                    <a:pt x="2188210" y="1013460"/>
                    <a:pt x="2213610" y="1028700"/>
                    <a:pt x="2228850" y="1056640"/>
                  </a:cubicBezTo>
                  <a:cubicBezTo>
                    <a:pt x="2242820" y="1079500"/>
                    <a:pt x="2259330" y="1104900"/>
                    <a:pt x="2258060" y="1123950"/>
                  </a:cubicBezTo>
                  <a:cubicBezTo>
                    <a:pt x="2258060" y="1141730"/>
                    <a:pt x="2246630" y="1155700"/>
                    <a:pt x="2232660" y="1169670"/>
                  </a:cubicBezTo>
                  <a:cubicBezTo>
                    <a:pt x="2214880" y="1186180"/>
                    <a:pt x="2185670" y="1200150"/>
                    <a:pt x="2155190" y="1214120"/>
                  </a:cubicBezTo>
                  <a:cubicBezTo>
                    <a:pt x="2114550" y="1230630"/>
                    <a:pt x="2080260" y="1239520"/>
                    <a:pt x="2011680" y="1256030"/>
                  </a:cubicBezTo>
                  <a:cubicBezTo>
                    <a:pt x="1844040" y="1296670"/>
                    <a:pt x="1289050" y="1381760"/>
                    <a:pt x="1135380" y="1426210"/>
                  </a:cubicBezTo>
                  <a:cubicBezTo>
                    <a:pt x="1079500" y="1442720"/>
                    <a:pt x="1065530" y="1457960"/>
                    <a:pt x="1023620" y="1469390"/>
                  </a:cubicBezTo>
                  <a:cubicBezTo>
                    <a:pt x="974090" y="1484630"/>
                    <a:pt x="925830" y="1493520"/>
                    <a:pt x="857250" y="1506220"/>
                  </a:cubicBezTo>
                  <a:cubicBezTo>
                    <a:pt x="746760" y="1526540"/>
                    <a:pt x="506730" y="1507490"/>
                    <a:pt x="424180" y="1574800"/>
                  </a:cubicBezTo>
                  <a:cubicBezTo>
                    <a:pt x="361950" y="1625600"/>
                    <a:pt x="373380" y="1722120"/>
                    <a:pt x="339090" y="1799590"/>
                  </a:cubicBezTo>
                  <a:cubicBezTo>
                    <a:pt x="299720" y="1889760"/>
                    <a:pt x="177800" y="2047240"/>
                    <a:pt x="195580" y="2081530"/>
                  </a:cubicBezTo>
                  <a:cubicBezTo>
                    <a:pt x="203200" y="2098040"/>
                    <a:pt x="233680" y="2092960"/>
                    <a:pt x="264160" y="2091690"/>
                  </a:cubicBezTo>
                  <a:cubicBezTo>
                    <a:pt x="317500" y="2091690"/>
                    <a:pt x="393700" y="2063750"/>
                    <a:pt x="492760" y="2047240"/>
                  </a:cubicBezTo>
                  <a:cubicBezTo>
                    <a:pt x="676910" y="2018030"/>
                    <a:pt x="1010920" y="1986280"/>
                    <a:pt x="1276350" y="1946910"/>
                  </a:cubicBezTo>
                  <a:cubicBezTo>
                    <a:pt x="1551940" y="1905000"/>
                    <a:pt x="1856740" y="1854200"/>
                    <a:pt x="2114550" y="1803400"/>
                  </a:cubicBezTo>
                  <a:cubicBezTo>
                    <a:pt x="2339340" y="1758950"/>
                    <a:pt x="2734310" y="1706880"/>
                    <a:pt x="2739390" y="1663700"/>
                  </a:cubicBezTo>
                  <a:cubicBezTo>
                    <a:pt x="2741930" y="1647190"/>
                    <a:pt x="2687320" y="1640840"/>
                    <a:pt x="2650490" y="1615440"/>
                  </a:cubicBezTo>
                  <a:cubicBezTo>
                    <a:pt x="2580640" y="1567180"/>
                    <a:pt x="2448560" y="1438910"/>
                    <a:pt x="2362200" y="1370330"/>
                  </a:cubicBezTo>
                  <a:cubicBezTo>
                    <a:pt x="2294890" y="1318260"/>
                    <a:pt x="2197100" y="1270000"/>
                    <a:pt x="2178050" y="1238250"/>
                  </a:cubicBezTo>
                  <a:cubicBezTo>
                    <a:pt x="2170430" y="1225550"/>
                    <a:pt x="2169160" y="1214120"/>
                    <a:pt x="2172970" y="1207770"/>
                  </a:cubicBezTo>
                  <a:cubicBezTo>
                    <a:pt x="2178050" y="1200150"/>
                    <a:pt x="2202180" y="1193800"/>
                    <a:pt x="2208530" y="1197610"/>
                  </a:cubicBezTo>
                  <a:cubicBezTo>
                    <a:pt x="2216150" y="1202690"/>
                    <a:pt x="2221230" y="1226820"/>
                    <a:pt x="2216150" y="1234440"/>
                  </a:cubicBezTo>
                  <a:cubicBezTo>
                    <a:pt x="2211070" y="1240790"/>
                    <a:pt x="2186940" y="1244600"/>
                    <a:pt x="2179320" y="1239520"/>
                  </a:cubicBezTo>
                  <a:cubicBezTo>
                    <a:pt x="2172970" y="1235710"/>
                    <a:pt x="2169160" y="1217930"/>
                    <a:pt x="2171700" y="1210310"/>
                  </a:cubicBezTo>
                  <a:cubicBezTo>
                    <a:pt x="2174240" y="1202690"/>
                    <a:pt x="2181860" y="1196340"/>
                    <a:pt x="2190750" y="1195070"/>
                  </a:cubicBezTo>
                  <a:cubicBezTo>
                    <a:pt x="2204720" y="1192530"/>
                    <a:pt x="2233930" y="1207770"/>
                    <a:pt x="2250440" y="1220470"/>
                  </a:cubicBezTo>
                  <a:cubicBezTo>
                    <a:pt x="2266950" y="1231900"/>
                    <a:pt x="2270760" y="1252220"/>
                    <a:pt x="2288540" y="1267460"/>
                  </a:cubicBezTo>
                  <a:cubicBezTo>
                    <a:pt x="2312670" y="1289050"/>
                    <a:pt x="2349500" y="1299210"/>
                    <a:pt x="2395220" y="1330960"/>
                  </a:cubicBezTo>
                  <a:cubicBezTo>
                    <a:pt x="2486660" y="1398270"/>
                    <a:pt x="2783840" y="1607820"/>
                    <a:pt x="2788920" y="1668780"/>
                  </a:cubicBezTo>
                  <a:cubicBezTo>
                    <a:pt x="2790190" y="1689100"/>
                    <a:pt x="2776220" y="1697990"/>
                    <a:pt x="2752090" y="1713230"/>
                  </a:cubicBezTo>
                  <a:cubicBezTo>
                    <a:pt x="2673350" y="1761490"/>
                    <a:pt x="2366010" y="1805940"/>
                    <a:pt x="2122170" y="1852930"/>
                  </a:cubicBezTo>
                  <a:cubicBezTo>
                    <a:pt x="1789430" y="1917700"/>
                    <a:pt x="1229360" y="2009140"/>
                    <a:pt x="932180" y="2051050"/>
                  </a:cubicBezTo>
                  <a:cubicBezTo>
                    <a:pt x="754380" y="2075180"/>
                    <a:pt x="627380" y="2078990"/>
                    <a:pt x="504190" y="2096770"/>
                  </a:cubicBezTo>
                  <a:cubicBezTo>
                    <a:pt x="411480" y="2110740"/>
                    <a:pt x="316230" y="2139950"/>
                    <a:pt x="260350" y="2142490"/>
                  </a:cubicBezTo>
                  <a:cubicBezTo>
                    <a:pt x="229870" y="2143760"/>
                    <a:pt x="209550" y="2141220"/>
                    <a:pt x="190500" y="2136140"/>
                  </a:cubicBezTo>
                  <a:cubicBezTo>
                    <a:pt x="176530" y="2133600"/>
                    <a:pt x="162560" y="2131060"/>
                    <a:pt x="154940" y="2120900"/>
                  </a:cubicBezTo>
                  <a:cubicBezTo>
                    <a:pt x="146050" y="2109470"/>
                    <a:pt x="143510" y="2089150"/>
                    <a:pt x="147320" y="2065020"/>
                  </a:cubicBezTo>
                  <a:cubicBezTo>
                    <a:pt x="157480" y="2005330"/>
                    <a:pt x="250190" y="1873250"/>
                    <a:pt x="290830" y="1783080"/>
                  </a:cubicBezTo>
                  <a:cubicBezTo>
                    <a:pt x="327660" y="1701800"/>
                    <a:pt x="358140" y="1582420"/>
                    <a:pt x="384810" y="1548130"/>
                  </a:cubicBezTo>
                  <a:cubicBezTo>
                    <a:pt x="393700" y="1535430"/>
                    <a:pt x="394970" y="1534160"/>
                    <a:pt x="410210" y="1527810"/>
                  </a:cubicBezTo>
                  <a:cubicBezTo>
                    <a:pt x="466090" y="1502410"/>
                    <a:pt x="730250" y="1478280"/>
                    <a:pt x="844550" y="1456690"/>
                  </a:cubicBezTo>
                  <a:cubicBezTo>
                    <a:pt x="918210" y="1442720"/>
                    <a:pt x="975360" y="1433830"/>
                    <a:pt x="1026160" y="1417320"/>
                  </a:cubicBezTo>
                  <a:cubicBezTo>
                    <a:pt x="1065530" y="1404620"/>
                    <a:pt x="1075690" y="1391920"/>
                    <a:pt x="1127760" y="1376680"/>
                  </a:cubicBezTo>
                  <a:cubicBezTo>
                    <a:pt x="1275080" y="1332230"/>
                    <a:pt x="1835150" y="1245870"/>
                    <a:pt x="1997710" y="1207770"/>
                  </a:cubicBezTo>
                  <a:cubicBezTo>
                    <a:pt x="2061210" y="1191260"/>
                    <a:pt x="2092960" y="1186180"/>
                    <a:pt x="2131060" y="1168400"/>
                  </a:cubicBezTo>
                  <a:cubicBezTo>
                    <a:pt x="2164080" y="1154430"/>
                    <a:pt x="2212340" y="1140460"/>
                    <a:pt x="2216150" y="1116330"/>
                  </a:cubicBezTo>
                  <a:cubicBezTo>
                    <a:pt x="2221230" y="1087120"/>
                    <a:pt x="2147570" y="1040130"/>
                    <a:pt x="2119630" y="996950"/>
                  </a:cubicBezTo>
                  <a:cubicBezTo>
                    <a:pt x="2090420" y="951230"/>
                    <a:pt x="2075180" y="911860"/>
                    <a:pt x="2047240" y="848360"/>
                  </a:cubicBezTo>
                  <a:cubicBezTo>
                    <a:pt x="2000250" y="744220"/>
                    <a:pt x="1924050" y="558800"/>
                    <a:pt x="1875790" y="421640"/>
                  </a:cubicBezTo>
                  <a:cubicBezTo>
                    <a:pt x="1831340" y="295910"/>
                    <a:pt x="1814830" y="90170"/>
                    <a:pt x="1765300" y="57150"/>
                  </a:cubicBezTo>
                  <a:cubicBezTo>
                    <a:pt x="1744980" y="43180"/>
                    <a:pt x="1731010" y="55880"/>
                    <a:pt x="1696720" y="63500"/>
                  </a:cubicBezTo>
                  <a:cubicBezTo>
                    <a:pt x="1590040" y="87630"/>
                    <a:pt x="1262380" y="224790"/>
                    <a:pt x="1057910" y="293370"/>
                  </a:cubicBezTo>
                  <a:cubicBezTo>
                    <a:pt x="871220" y="356870"/>
                    <a:pt x="684530" y="403860"/>
                    <a:pt x="518160" y="464820"/>
                  </a:cubicBezTo>
                  <a:cubicBezTo>
                    <a:pt x="370840" y="519430"/>
                    <a:pt x="157480" y="530860"/>
                    <a:pt x="107950" y="640080"/>
                  </a:cubicBezTo>
                  <a:cubicBezTo>
                    <a:pt x="48260" y="775970"/>
                    <a:pt x="278130" y="1107440"/>
                    <a:pt x="326390" y="1281430"/>
                  </a:cubicBezTo>
                  <a:cubicBezTo>
                    <a:pt x="359410" y="1397000"/>
                    <a:pt x="393700" y="1531620"/>
                    <a:pt x="391160" y="1573530"/>
                  </a:cubicBezTo>
                  <a:cubicBezTo>
                    <a:pt x="391160" y="1586230"/>
                    <a:pt x="389890" y="1591310"/>
                    <a:pt x="384810" y="1596390"/>
                  </a:cubicBezTo>
                  <a:cubicBezTo>
                    <a:pt x="379730" y="1601470"/>
                    <a:pt x="370840" y="1606550"/>
                    <a:pt x="361950" y="1604010"/>
                  </a:cubicBezTo>
                  <a:cubicBezTo>
                    <a:pt x="342900" y="1596390"/>
                    <a:pt x="318770" y="1525270"/>
                    <a:pt x="295910" y="1496060"/>
                  </a:cubicBezTo>
                  <a:cubicBezTo>
                    <a:pt x="279400" y="1474470"/>
                    <a:pt x="260350" y="1466850"/>
                    <a:pt x="242570" y="1443990"/>
                  </a:cubicBezTo>
                  <a:cubicBezTo>
                    <a:pt x="218440" y="1412240"/>
                    <a:pt x="190500" y="1358900"/>
                    <a:pt x="170180" y="1316990"/>
                  </a:cubicBezTo>
                  <a:cubicBezTo>
                    <a:pt x="152400" y="1280160"/>
                    <a:pt x="140970" y="1247140"/>
                    <a:pt x="128270" y="1207770"/>
                  </a:cubicBezTo>
                  <a:cubicBezTo>
                    <a:pt x="114300" y="1164590"/>
                    <a:pt x="101600" y="1125220"/>
                    <a:pt x="88900" y="1068070"/>
                  </a:cubicBezTo>
                  <a:cubicBezTo>
                    <a:pt x="67310" y="975360"/>
                    <a:pt x="34290" y="798830"/>
                    <a:pt x="21590" y="704850"/>
                  </a:cubicBezTo>
                  <a:cubicBezTo>
                    <a:pt x="15240" y="645160"/>
                    <a:pt x="0" y="582930"/>
                    <a:pt x="11430" y="560070"/>
                  </a:cubicBezTo>
                  <a:cubicBezTo>
                    <a:pt x="16510" y="549910"/>
                    <a:pt x="27940" y="543560"/>
                    <a:pt x="36830" y="543560"/>
                  </a:cubicBezTo>
                  <a:cubicBezTo>
                    <a:pt x="44450" y="544830"/>
                    <a:pt x="60960" y="567690"/>
                    <a:pt x="60960" y="56769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1327785" y="3626167"/>
            <a:ext cx="562928" cy="754380"/>
            <a:chOff x="0" y="0"/>
            <a:chExt cx="750570" cy="10058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6990" y="46990"/>
              <a:ext cx="657860" cy="911860"/>
            </a:xfrm>
            <a:custGeom>
              <a:avLst/>
              <a:gdLst/>
              <a:ahLst/>
              <a:cxnLst/>
              <a:rect r="r" b="b" t="t" l="l"/>
              <a:pathLst>
                <a:path h="911860" w="657860">
                  <a:moveTo>
                    <a:pt x="650240" y="43180"/>
                  </a:moveTo>
                  <a:cubicBezTo>
                    <a:pt x="462280" y="273050"/>
                    <a:pt x="124460" y="850900"/>
                    <a:pt x="45720" y="900430"/>
                  </a:cubicBezTo>
                  <a:cubicBezTo>
                    <a:pt x="29210" y="910590"/>
                    <a:pt x="15240" y="910590"/>
                    <a:pt x="8890" y="905510"/>
                  </a:cubicBezTo>
                  <a:cubicBezTo>
                    <a:pt x="2540" y="900430"/>
                    <a:pt x="0" y="875030"/>
                    <a:pt x="6350" y="868680"/>
                  </a:cubicBezTo>
                  <a:cubicBezTo>
                    <a:pt x="11430" y="862330"/>
                    <a:pt x="36830" y="861060"/>
                    <a:pt x="43180" y="867410"/>
                  </a:cubicBezTo>
                  <a:cubicBezTo>
                    <a:pt x="48260" y="873760"/>
                    <a:pt x="46990" y="897890"/>
                    <a:pt x="41910" y="904240"/>
                  </a:cubicBezTo>
                  <a:cubicBezTo>
                    <a:pt x="35560" y="910590"/>
                    <a:pt x="17780" y="911860"/>
                    <a:pt x="11430" y="906780"/>
                  </a:cubicBezTo>
                  <a:cubicBezTo>
                    <a:pt x="3810" y="901700"/>
                    <a:pt x="0" y="889000"/>
                    <a:pt x="3810" y="871220"/>
                  </a:cubicBezTo>
                  <a:cubicBezTo>
                    <a:pt x="22860" y="778510"/>
                    <a:pt x="419100" y="245110"/>
                    <a:pt x="525780" y="109220"/>
                  </a:cubicBezTo>
                  <a:cubicBezTo>
                    <a:pt x="567690" y="55880"/>
                    <a:pt x="594360" y="12700"/>
                    <a:pt x="619760" y="3810"/>
                  </a:cubicBezTo>
                  <a:cubicBezTo>
                    <a:pt x="632460" y="0"/>
                    <a:pt x="647700" y="3810"/>
                    <a:pt x="652780" y="10160"/>
                  </a:cubicBezTo>
                  <a:cubicBezTo>
                    <a:pt x="657860" y="16510"/>
                    <a:pt x="650240" y="43180"/>
                    <a:pt x="650240" y="4318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1214438" y="4205288"/>
            <a:ext cx="381953" cy="381953"/>
            <a:chOff x="0" y="0"/>
            <a:chExt cx="509270" cy="50927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29210" y="50800"/>
              <a:ext cx="429260" cy="411480"/>
            </a:xfrm>
            <a:custGeom>
              <a:avLst/>
              <a:gdLst/>
              <a:ahLst/>
              <a:cxnLst/>
              <a:rect r="r" b="b" t="t" l="l"/>
              <a:pathLst>
                <a:path h="411480" w="429260">
                  <a:moveTo>
                    <a:pt x="72390" y="25400"/>
                  </a:moveTo>
                  <a:cubicBezTo>
                    <a:pt x="77470" y="334010"/>
                    <a:pt x="82550" y="337820"/>
                    <a:pt x="95250" y="344170"/>
                  </a:cubicBezTo>
                  <a:cubicBezTo>
                    <a:pt x="130810" y="359410"/>
                    <a:pt x="255270" y="361950"/>
                    <a:pt x="312420" y="356870"/>
                  </a:cubicBezTo>
                  <a:cubicBezTo>
                    <a:pt x="350520" y="354330"/>
                    <a:pt x="388620" y="328930"/>
                    <a:pt x="407670" y="336550"/>
                  </a:cubicBezTo>
                  <a:cubicBezTo>
                    <a:pt x="419100" y="340360"/>
                    <a:pt x="429260" y="358140"/>
                    <a:pt x="427990" y="367030"/>
                  </a:cubicBezTo>
                  <a:cubicBezTo>
                    <a:pt x="426720" y="374650"/>
                    <a:pt x="412750" y="387350"/>
                    <a:pt x="405130" y="386080"/>
                  </a:cubicBezTo>
                  <a:cubicBezTo>
                    <a:pt x="396240" y="386080"/>
                    <a:pt x="378460" y="369570"/>
                    <a:pt x="378460" y="361950"/>
                  </a:cubicBezTo>
                  <a:cubicBezTo>
                    <a:pt x="377190" y="353060"/>
                    <a:pt x="396240" y="335280"/>
                    <a:pt x="403860" y="336550"/>
                  </a:cubicBezTo>
                  <a:cubicBezTo>
                    <a:pt x="412750" y="336550"/>
                    <a:pt x="427990" y="355600"/>
                    <a:pt x="427990" y="363220"/>
                  </a:cubicBezTo>
                  <a:cubicBezTo>
                    <a:pt x="429260" y="370840"/>
                    <a:pt x="424180" y="378460"/>
                    <a:pt x="415290" y="383540"/>
                  </a:cubicBezTo>
                  <a:cubicBezTo>
                    <a:pt x="398780" y="394970"/>
                    <a:pt x="347980" y="403860"/>
                    <a:pt x="313690" y="407670"/>
                  </a:cubicBezTo>
                  <a:cubicBezTo>
                    <a:pt x="278130" y="411480"/>
                    <a:pt x="242570" y="408940"/>
                    <a:pt x="203200" y="406400"/>
                  </a:cubicBezTo>
                  <a:cubicBezTo>
                    <a:pt x="161290" y="402590"/>
                    <a:pt x="101600" y="401320"/>
                    <a:pt x="69850" y="387350"/>
                  </a:cubicBezTo>
                  <a:cubicBezTo>
                    <a:pt x="50800" y="379730"/>
                    <a:pt x="38100" y="374650"/>
                    <a:pt x="26670" y="354330"/>
                  </a:cubicBezTo>
                  <a:cubicBezTo>
                    <a:pt x="1270" y="302260"/>
                    <a:pt x="0" y="62230"/>
                    <a:pt x="21590" y="19050"/>
                  </a:cubicBezTo>
                  <a:cubicBezTo>
                    <a:pt x="29210" y="6350"/>
                    <a:pt x="41910" y="0"/>
                    <a:pt x="49530" y="0"/>
                  </a:cubicBezTo>
                  <a:cubicBezTo>
                    <a:pt x="58420" y="1270"/>
                    <a:pt x="72390" y="25400"/>
                    <a:pt x="72390" y="2540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2542222" y="3626167"/>
            <a:ext cx="155258" cy="835343"/>
            <a:chOff x="0" y="0"/>
            <a:chExt cx="207010" cy="111379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38100" y="46990"/>
              <a:ext cx="120650" cy="1017270"/>
            </a:xfrm>
            <a:custGeom>
              <a:avLst/>
              <a:gdLst/>
              <a:ahLst/>
              <a:cxnLst/>
              <a:rect r="r" b="b" t="t" l="l"/>
              <a:pathLst>
                <a:path h="1017270" w="120650">
                  <a:moveTo>
                    <a:pt x="74930" y="30480"/>
                  </a:moveTo>
                  <a:cubicBezTo>
                    <a:pt x="58420" y="193040"/>
                    <a:pt x="87630" y="444500"/>
                    <a:pt x="92710" y="591820"/>
                  </a:cubicBezTo>
                  <a:cubicBezTo>
                    <a:pt x="96520" y="712470"/>
                    <a:pt x="86360" y="853440"/>
                    <a:pt x="96520" y="923290"/>
                  </a:cubicBezTo>
                  <a:cubicBezTo>
                    <a:pt x="101600" y="955040"/>
                    <a:pt x="120650" y="976630"/>
                    <a:pt x="116840" y="993140"/>
                  </a:cubicBezTo>
                  <a:cubicBezTo>
                    <a:pt x="114300" y="1003300"/>
                    <a:pt x="104140" y="1013460"/>
                    <a:pt x="96520" y="1016000"/>
                  </a:cubicBezTo>
                  <a:cubicBezTo>
                    <a:pt x="88900" y="1017270"/>
                    <a:pt x="78740" y="1013460"/>
                    <a:pt x="73660" y="1008380"/>
                  </a:cubicBezTo>
                  <a:cubicBezTo>
                    <a:pt x="68580" y="1003300"/>
                    <a:pt x="66040" y="991870"/>
                    <a:pt x="67310" y="985520"/>
                  </a:cubicBezTo>
                  <a:cubicBezTo>
                    <a:pt x="68580" y="977900"/>
                    <a:pt x="76200" y="969010"/>
                    <a:pt x="82550" y="966470"/>
                  </a:cubicBezTo>
                  <a:cubicBezTo>
                    <a:pt x="91440" y="965200"/>
                    <a:pt x="113030" y="974090"/>
                    <a:pt x="115570" y="981710"/>
                  </a:cubicBezTo>
                  <a:cubicBezTo>
                    <a:pt x="119380" y="989330"/>
                    <a:pt x="113030" y="1007110"/>
                    <a:pt x="106680" y="1010920"/>
                  </a:cubicBezTo>
                  <a:cubicBezTo>
                    <a:pt x="99060" y="1016000"/>
                    <a:pt x="83820" y="1016000"/>
                    <a:pt x="76200" y="1009650"/>
                  </a:cubicBezTo>
                  <a:cubicBezTo>
                    <a:pt x="60960" y="998220"/>
                    <a:pt x="54610" y="969010"/>
                    <a:pt x="45720" y="924560"/>
                  </a:cubicBezTo>
                  <a:cubicBezTo>
                    <a:pt x="20320" y="791210"/>
                    <a:pt x="0" y="229870"/>
                    <a:pt x="12700" y="93980"/>
                  </a:cubicBezTo>
                  <a:cubicBezTo>
                    <a:pt x="17780" y="49530"/>
                    <a:pt x="20320" y="17780"/>
                    <a:pt x="34290" y="6350"/>
                  </a:cubicBezTo>
                  <a:cubicBezTo>
                    <a:pt x="41910" y="0"/>
                    <a:pt x="55880" y="0"/>
                    <a:pt x="63500" y="3810"/>
                  </a:cubicBezTo>
                  <a:cubicBezTo>
                    <a:pt x="69850" y="7620"/>
                    <a:pt x="74930" y="30480"/>
                    <a:pt x="74930" y="3048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2365058" y="4412932"/>
            <a:ext cx="487680" cy="297180"/>
            <a:chOff x="0" y="0"/>
            <a:chExt cx="650240" cy="39624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46990" y="46990"/>
              <a:ext cx="554990" cy="304800"/>
            </a:xfrm>
            <a:custGeom>
              <a:avLst/>
              <a:gdLst/>
              <a:ahLst/>
              <a:cxnLst/>
              <a:rect r="r" b="b" t="t" l="l"/>
              <a:pathLst>
                <a:path h="304800" w="554990">
                  <a:moveTo>
                    <a:pt x="39370" y="3810"/>
                  </a:moveTo>
                  <a:cubicBezTo>
                    <a:pt x="285750" y="240030"/>
                    <a:pt x="306070" y="256540"/>
                    <a:pt x="334010" y="250190"/>
                  </a:cubicBezTo>
                  <a:cubicBezTo>
                    <a:pt x="378460" y="238760"/>
                    <a:pt x="445770" y="110490"/>
                    <a:pt x="480060" y="77470"/>
                  </a:cubicBezTo>
                  <a:cubicBezTo>
                    <a:pt x="496570" y="60960"/>
                    <a:pt x="506730" y="48260"/>
                    <a:pt x="518160" y="44450"/>
                  </a:cubicBezTo>
                  <a:cubicBezTo>
                    <a:pt x="527050" y="41910"/>
                    <a:pt x="537210" y="40640"/>
                    <a:pt x="542290" y="45720"/>
                  </a:cubicBezTo>
                  <a:cubicBezTo>
                    <a:pt x="548640" y="50800"/>
                    <a:pt x="554990" y="74930"/>
                    <a:pt x="549910" y="81280"/>
                  </a:cubicBezTo>
                  <a:cubicBezTo>
                    <a:pt x="546100" y="88900"/>
                    <a:pt x="520700" y="92710"/>
                    <a:pt x="514350" y="87630"/>
                  </a:cubicBezTo>
                  <a:cubicBezTo>
                    <a:pt x="506730" y="82550"/>
                    <a:pt x="504190" y="57150"/>
                    <a:pt x="509270" y="50800"/>
                  </a:cubicBezTo>
                  <a:cubicBezTo>
                    <a:pt x="515620" y="44450"/>
                    <a:pt x="539750" y="43180"/>
                    <a:pt x="546100" y="48260"/>
                  </a:cubicBezTo>
                  <a:cubicBezTo>
                    <a:pt x="552450" y="53340"/>
                    <a:pt x="554990" y="69850"/>
                    <a:pt x="551180" y="78740"/>
                  </a:cubicBezTo>
                  <a:cubicBezTo>
                    <a:pt x="546100" y="92710"/>
                    <a:pt x="518160" y="100330"/>
                    <a:pt x="500380" y="119380"/>
                  </a:cubicBezTo>
                  <a:cubicBezTo>
                    <a:pt x="474980" y="146050"/>
                    <a:pt x="452120" y="198120"/>
                    <a:pt x="422910" y="228600"/>
                  </a:cubicBezTo>
                  <a:cubicBezTo>
                    <a:pt x="397510" y="256540"/>
                    <a:pt x="365760" y="290830"/>
                    <a:pt x="336550" y="298450"/>
                  </a:cubicBezTo>
                  <a:cubicBezTo>
                    <a:pt x="311150" y="304800"/>
                    <a:pt x="287020" y="295910"/>
                    <a:pt x="259080" y="281940"/>
                  </a:cubicBezTo>
                  <a:cubicBezTo>
                    <a:pt x="218440" y="262890"/>
                    <a:pt x="163830" y="210820"/>
                    <a:pt x="127000" y="172720"/>
                  </a:cubicBezTo>
                  <a:cubicBezTo>
                    <a:pt x="95250" y="139700"/>
                    <a:pt x="71120" y="93980"/>
                    <a:pt x="46990" y="69850"/>
                  </a:cubicBezTo>
                  <a:cubicBezTo>
                    <a:pt x="31750" y="54610"/>
                    <a:pt x="7620" y="49530"/>
                    <a:pt x="3810" y="38100"/>
                  </a:cubicBezTo>
                  <a:cubicBezTo>
                    <a:pt x="0" y="27940"/>
                    <a:pt x="3810" y="10160"/>
                    <a:pt x="11430" y="5080"/>
                  </a:cubicBezTo>
                  <a:cubicBezTo>
                    <a:pt x="16510" y="0"/>
                    <a:pt x="39370" y="3810"/>
                    <a:pt x="39370" y="381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3277553" y="3501390"/>
            <a:ext cx="741045" cy="975360"/>
            <a:chOff x="0" y="0"/>
            <a:chExt cx="988060" cy="130048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46990" y="45720"/>
              <a:ext cx="890270" cy="1205230"/>
            </a:xfrm>
            <a:custGeom>
              <a:avLst/>
              <a:gdLst/>
              <a:ahLst/>
              <a:cxnLst/>
              <a:rect r="r" b="b" t="t" l="l"/>
              <a:pathLst>
                <a:path h="1205230" w="890270">
                  <a:moveTo>
                    <a:pt x="43180" y="7620"/>
                  </a:moveTo>
                  <a:cubicBezTo>
                    <a:pt x="515620" y="632460"/>
                    <a:pt x="513080" y="641350"/>
                    <a:pt x="529590" y="664210"/>
                  </a:cubicBezTo>
                  <a:cubicBezTo>
                    <a:pt x="551180" y="695960"/>
                    <a:pt x="608330" y="745490"/>
                    <a:pt x="626110" y="775970"/>
                  </a:cubicBezTo>
                  <a:cubicBezTo>
                    <a:pt x="637540" y="793750"/>
                    <a:pt x="635000" y="808990"/>
                    <a:pt x="645160" y="824230"/>
                  </a:cubicBezTo>
                  <a:cubicBezTo>
                    <a:pt x="657860" y="842010"/>
                    <a:pt x="680720" y="849630"/>
                    <a:pt x="699770" y="873760"/>
                  </a:cubicBezTo>
                  <a:cubicBezTo>
                    <a:pt x="730250" y="911860"/>
                    <a:pt x="765810" y="1004570"/>
                    <a:pt x="797560" y="1047750"/>
                  </a:cubicBezTo>
                  <a:cubicBezTo>
                    <a:pt x="819150" y="1076960"/>
                    <a:pt x="844550" y="1092200"/>
                    <a:pt x="859790" y="1115060"/>
                  </a:cubicBezTo>
                  <a:cubicBezTo>
                    <a:pt x="872490" y="1132840"/>
                    <a:pt x="883920" y="1153160"/>
                    <a:pt x="887730" y="1168400"/>
                  </a:cubicBezTo>
                  <a:cubicBezTo>
                    <a:pt x="889000" y="1177290"/>
                    <a:pt x="890270" y="1186180"/>
                    <a:pt x="886460" y="1191260"/>
                  </a:cubicBezTo>
                  <a:cubicBezTo>
                    <a:pt x="882650" y="1198880"/>
                    <a:pt x="866140" y="1205230"/>
                    <a:pt x="858520" y="1203960"/>
                  </a:cubicBezTo>
                  <a:cubicBezTo>
                    <a:pt x="850900" y="1202690"/>
                    <a:pt x="842010" y="1195070"/>
                    <a:pt x="840740" y="1187450"/>
                  </a:cubicBezTo>
                  <a:cubicBezTo>
                    <a:pt x="838200" y="1179830"/>
                    <a:pt x="843280" y="1163320"/>
                    <a:pt x="849630" y="1158240"/>
                  </a:cubicBezTo>
                  <a:cubicBezTo>
                    <a:pt x="855980" y="1153160"/>
                    <a:pt x="873760" y="1154430"/>
                    <a:pt x="880110" y="1159510"/>
                  </a:cubicBezTo>
                  <a:cubicBezTo>
                    <a:pt x="886460" y="1163320"/>
                    <a:pt x="890270" y="1174750"/>
                    <a:pt x="890270" y="1181100"/>
                  </a:cubicBezTo>
                  <a:cubicBezTo>
                    <a:pt x="889000" y="1188720"/>
                    <a:pt x="883920" y="1197610"/>
                    <a:pt x="877570" y="1201420"/>
                  </a:cubicBezTo>
                  <a:cubicBezTo>
                    <a:pt x="869950" y="1203960"/>
                    <a:pt x="858520" y="1205230"/>
                    <a:pt x="847090" y="1197610"/>
                  </a:cubicBezTo>
                  <a:cubicBezTo>
                    <a:pt x="806450" y="1170940"/>
                    <a:pt x="711200" y="970280"/>
                    <a:pt x="662940" y="909320"/>
                  </a:cubicBezTo>
                  <a:cubicBezTo>
                    <a:pt x="638810" y="877570"/>
                    <a:pt x="610870" y="863600"/>
                    <a:pt x="599440" y="843280"/>
                  </a:cubicBezTo>
                  <a:cubicBezTo>
                    <a:pt x="591820" y="830580"/>
                    <a:pt x="596900" y="826770"/>
                    <a:pt x="588010" y="808990"/>
                  </a:cubicBezTo>
                  <a:cubicBezTo>
                    <a:pt x="539750" y="716280"/>
                    <a:pt x="25400" y="129540"/>
                    <a:pt x="3810" y="38100"/>
                  </a:cubicBezTo>
                  <a:cubicBezTo>
                    <a:pt x="0" y="21590"/>
                    <a:pt x="3810" y="10160"/>
                    <a:pt x="10160" y="5080"/>
                  </a:cubicBezTo>
                  <a:cubicBezTo>
                    <a:pt x="16510" y="0"/>
                    <a:pt x="43180" y="7620"/>
                    <a:pt x="43180" y="762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3653790" y="4331970"/>
            <a:ext cx="648652" cy="427672"/>
            <a:chOff x="0" y="0"/>
            <a:chExt cx="864870" cy="57023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46990" y="48260"/>
              <a:ext cx="768350" cy="472440"/>
            </a:xfrm>
            <a:custGeom>
              <a:avLst/>
              <a:gdLst/>
              <a:ahLst/>
              <a:cxnLst/>
              <a:rect r="r" b="b" t="t" l="l"/>
              <a:pathLst>
                <a:path h="472440" w="768350">
                  <a:moveTo>
                    <a:pt x="38100" y="234950"/>
                  </a:moveTo>
                  <a:cubicBezTo>
                    <a:pt x="389890" y="419100"/>
                    <a:pt x="407670" y="426720"/>
                    <a:pt x="438150" y="411480"/>
                  </a:cubicBezTo>
                  <a:cubicBezTo>
                    <a:pt x="509270" y="377190"/>
                    <a:pt x="666750" y="118110"/>
                    <a:pt x="702310" y="54610"/>
                  </a:cubicBezTo>
                  <a:cubicBezTo>
                    <a:pt x="715010" y="34290"/>
                    <a:pt x="711200" y="19050"/>
                    <a:pt x="721360" y="10160"/>
                  </a:cubicBezTo>
                  <a:cubicBezTo>
                    <a:pt x="728980" y="3810"/>
                    <a:pt x="744220" y="1270"/>
                    <a:pt x="750570" y="3810"/>
                  </a:cubicBezTo>
                  <a:cubicBezTo>
                    <a:pt x="758190" y="7620"/>
                    <a:pt x="765810" y="22860"/>
                    <a:pt x="765810" y="31750"/>
                  </a:cubicBezTo>
                  <a:cubicBezTo>
                    <a:pt x="764540" y="38100"/>
                    <a:pt x="756920" y="46990"/>
                    <a:pt x="750570" y="50800"/>
                  </a:cubicBezTo>
                  <a:cubicBezTo>
                    <a:pt x="744220" y="53340"/>
                    <a:pt x="732790" y="52070"/>
                    <a:pt x="727710" y="48260"/>
                  </a:cubicBezTo>
                  <a:cubicBezTo>
                    <a:pt x="721360" y="45720"/>
                    <a:pt x="715010" y="35560"/>
                    <a:pt x="715010" y="27940"/>
                  </a:cubicBezTo>
                  <a:cubicBezTo>
                    <a:pt x="715010" y="20320"/>
                    <a:pt x="725170" y="5080"/>
                    <a:pt x="732790" y="2540"/>
                  </a:cubicBezTo>
                  <a:cubicBezTo>
                    <a:pt x="740410" y="0"/>
                    <a:pt x="756920" y="5080"/>
                    <a:pt x="762000" y="12700"/>
                  </a:cubicBezTo>
                  <a:cubicBezTo>
                    <a:pt x="768350" y="25400"/>
                    <a:pt x="758190" y="54610"/>
                    <a:pt x="742950" y="85090"/>
                  </a:cubicBezTo>
                  <a:cubicBezTo>
                    <a:pt x="707390" y="158750"/>
                    <a:pt x="535940" y="365760"/>
                    <a:pt x="492760" y="420370"/>
                  </a:cubicBezTo>
                  <a:cubicBezTo>
                    <a:pt x="477520" y="438150"/>
                    <a:pt x="473710" y="447040"/>
                    <a:pt x="462280" y="455930"/>
                  </a:cubicBezTo>
                  <a:cubicBezTo>
                    <a:pt x="452120" y="463550"/>
                    <a:pt x="441960" y="468630"/>
                    <a:pt x="426720" y="469900"/>
                  </a:cubicBezTo>
                  <a:cubicBezTo>
                    <a:pt x="402590" y="472440"/>
                    <a:pt x="367030" y="466090"/>
                    <a:pt x="326390" y="452120"/>
                  </a:cubicBezTo>
                  <a:cubicBezTo>
                    <a:pt x="248920" y="424180"/>
                    <a:pt x="50800" y="320040"/>
                    <a:pt x="16510" y="280670"/>
                  </a:cubicBezTo>
                  <a:cubicBezTo>
                    <a:pt x="5080" y="267970"/>
                    <a:pt x="0" y="256540"/>
                    <a:pt x="3810" y="248920"/>
                  </a:cubicBezTo>
                  <a:cubicBezTo>
                    <a:pt x="6350" y="241300"/>
                    <a:pt x="38100" y="234950"/>
                    <a:pt x="38100" y="23495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916305" y="4803458"/>
            <a:ext cx="554355" cy="523875"/>
            <a:chOff x="0" y="0"/>
            <a:chExt cx="739140" cy="6985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35560" y="39370"/>
              <a:ext cx="662940" cy="609600"/>
            </a:xfrm>
            <a:custGeom>
              <a:avLst/>
              <a:gdLst/>
              <a:ahLst/>
              <a:cxnLst/>
              <a:rect r="r" b="b" t="t" l="l"/>
              <a:pathLst>
                <a:path h="609600" w="662940">
                  <a:moveTo>
                    <a:pt x="228600" y="82550"/>
                  </a:moveTo>
                  <a:cubicBezTo>
                    <a:pt x="129540" y="87630"/>
                    <a:pt x="99060" y="101600"/>
                    <a:pt x="85090" y="115570"/>
                  </a:cubicBezTo>
                  <a:cubicBezTo>
                    <a:pt x="76200" y="123190"/>
                    <a:pt x="73660" y="129540"/>
                    <a:pt x="69850" y="143510"/>
                  </a:cubicBezTo>
                  <a:cubicBezTo>
                    <a:pt x="60960" y="180340"/>
                    <a:pt x="53340" y="294640"/>
                    <a:pt x="64770" y="346710"/>
                  </a:cubicBezTo>
                  <a:cubicBezTo>
                    <a:pt x="72390" y="383540"/>
                    <a:pt x="88900" y="406400"/>
                    <a:pt x="107950" y="435610"/>
                  </a:cubicBezTo>
                  <a:cubicBezTo>
                    <a:pt x="128270" y="466090"/>
                    <a:pt x="156210" y="502920"/>
                    <a:pt x="186690" y="523240"/>
                  </a:cubicBezTo>
                  <a:cubicBezTo>
                    <a:pt x="214630" y="541020"/>
                    <a:pt x="245110" y="548640"/>
                    <a:pt x="278130" y="554990"/>
                  </a:cubicBezTo>
                  <a:cubicBezTo>
                    <a:pt x="313690" y="561340"/>
                    <a:pt x="363220" y="570230"/>
                    <a:pt x="393700" y="560070"/>
                  </a:cubicBezTo>
                  <a:cubicBezTo>
                    <a:pt x="416560" y="552450"/>
                    <a:pt x="430530" y="532130"/>
                    <a:pt x="448310" y="513080"/>
                  </a:cubicBezTo>
                  <a:cubicBezTo>
                    <a:pt x="468630" y="491490"/>
                    <a:pt x="487680" y="467360"/>
                    <a:pt x="508000" y="435610"/>
                  </a:cubicBezTo>
                  <a:cubicBezTo>
                    <a:pt x="537210" y="389890"/>
                    <a:pt x="582930" y="316230"/>
                    <a:pt x="596900" y="261620"/>
                  </a:cubicBezTo>
                  <a:cubicBezTo>
                    <a:pt x="608330" y="218440"/>
                    <a:pt x="623570" y="168910"/>
                    <a:pt x="601980" y="137160"/>
                  </a:cubicBezTo>
                  <a:cubicBezTo>
                    <a:pt x="570230" y="93980"/>
                    <a:pt x="431800" y="80010"/>
                    <a:pt x="359410" y="68580"/>
                  </a:cubicBezTo>
                  <a:cubicBezTo>
                    <a:pt x="300990" y="58420"/>
                    <a:pt x="223520" y="72390"/>
                    <a:pt x="199390" y="60960"/>
                  </a:cubicBezTo>
                  <a:cubicBezTo>
                    <a:pt x="189230" y="55880"/>
                    <a:pt x="184150" y="49530"/>
                    <a:pt x="182880" y="43180"/>
                  </a:cubicBezTo>
                  <a:cubicBezTo>
                    <a:pt x="180340" y="36830"/>
                    <a:pt x="182880" y="25400"/>
                    <a:pt x="187960" y="20320"/>
                  </a:cubicBezTo>
                  <a:cubicBezTo>
                    <a:pt x="191770" y="15240"/>
                    <a:pt x="203200" y="10160"/>
                    <a:pt x="209550" y="11430"/>
                  </a:cubicBezTo>
                  <a:cubicBezTo>
                    <a:pt x="217170" y="12700"/>
                    <a:pt x="227330" y="17780"/>
                    <a:pt x="229870" y="24130"/>
                  </a:cubicBezTo>
                  <a:cubicBezTo>
                    <a:pt x="232410" y="31750"/>
                    <a:pt x="229870" y="49530"/>
                    <a:pt x="224790" y="54610"/>
                  </a:cubicBezTo>
                  <a:cubicBezTo>
                    <a:pt x="219710" y="60960"/>
                    <a:pt x="208280" y="63500"/>
                    <a:pt x="201930" y="60960"/>
                  </a:cubicBezTo>
                  <a:cubicBezTo>
                    <a:pt x="194310" y="58420"/>
                    <a:pt x="181610" y="45720"/>
                    <a:pt x="181610" y="38100"/>
                  </a:cubicBezTo>
                  <a:cubicBezTo>
                    <a:pt x="181610" y="29210"/>
                    <a:pt x="193040" y="16510"/>
                    <a:pt x="207010" y="11430"/>
                  </a:cubicBezTo>
                  <a:cubicBezTo>
                    <a:pt x="234950" y="0"/>
                    <a:pt x="309880" y="10160"/>
                    <a:pt x="355600" y="15240"/>
                  </a:cubicBezTo>
                  <a:cubicBezTo>
                    <a:pt x="393700" y="20320"/>
                    <a:pt x="421640" y="27940"/>
                    <a:pt x="459740" y="36830"/>
                  </a:cubicBezTo>
                  <a:cubicBezTo>
                    <a:pt x="505460" y="48260"/>
                    <a:pt x="576580" y="62230"/>
                    <a:pt x="608330" y="83820"/>
                  </a:cubicBezTo>
                  <a:cubicBezTo>
                    <a:pt x="629920" y="97790"/>
                    <a:pt x="643890" y="111760"/>
                    <a:pt x="651510" y="134620"/>
                  </a:cubicBezTo>
                  <a:cubicBezTo>
                    <a:pt x="662940" y="166370"/>
                    <a:pt x="657860" y="220980"/>
                    <a:pt x="645160" y="267970"/>
                  </a:cubicBezTo>
                  <a:cubicBezTo>
                    <a:pt x="629920" y="330200"/>
                    <a:pt x="581660" y="415290"/>
                    <a:pt x="546100" y="468630"/>
                  </a:cubicBezTo>
                  <a:cubicBezTo>
                    <a:pt x="519430" y="510540"/>
                    <a:pt x="486410" y="547370"/>
                    <a:pt x="459740" y="570230"/>
                  </a:cubicBezTo>
                  <a:cubicBezTo>
                    <a:pt x="441960" y="586740"/>
                    <a:pt x="426720" y="596900"/>
                    <a:pt x="410210" y="603250"/>
                  </a:cubicBezTo>
                  <a:cubicBezTo>
                    <a:pt x="393700" y="608330"/>
                    <a:pt x="379730" y="607060"/>
                    <a:pt x="359410" y="607060"/>
                  </a:cubicBezTo>
                  <a:cubicBezTo>
                    <a:pt x="328930" y="607060"/>
                    <a:pt x="280670" y="609600"/>
                    <a:pt x="245110" y="600710"/>
                  </a:cubicBezTo>
                  <a:cubicBezTo>
                    <a:pt x="212090" y="593090"/>
                    <a:pt x="180340" y="579120"/>
                    <a:pt x="151130" y="557530"/>
                  </a:cubicBezTo>
                  <a:cubicBezTo>
                    <a:pt x="119380" y="534670"/>
                    <a:pt x="87630" y="494030"/>
                    <a:pt x="63500" y="461010"/>
                  </a:cubicBezTo>
                  <a:cubicBezTo>
                    <a:pt x="43180" y="433070"/>
                    <a:pt x="24130" y="412750"/>
                    <a:pt x="15240" y="375920"/>
                  </a:cubicBezTo>
                  <a:cubicBezTo>
                    <a:pt x="0" y="318770"/>
                    <a:pt x="7620" y="185420"/>
                    <a:pt x="20320" y="139700"/>
                  </a:cubicBezTo>
                  <a:cubicBezTo>
                    <a:pt x="25400" y="119380"/>
                    <a:pt x="29210" y="111760"/>
                    <a:pt x="43180" y="99060"/>
                  </a:cubicBezTo>
                  <a:cubicBezTo>
                    <a:pt x="64770" y="76200"/>
                    <a:pt x="115570" y="41910"/>
                    <a:pt x="151130" y="31750"/>
                  </a:cubicBezTo>
                  <a:cubicBezTo>
                    <a:pt x="181610" y="24130"/>
                    <a:pt x="224790" y="24130"/>
                    <a:pt x="240030" y="35560"/>
                  </a:cubicBezTo>
                  <a:cubicBezTo>
                    <a:pt x="248920" y="41910"/>
                    <a:pt x="254000" y="58420"/>
                    <a:pt x="251460" y="66040"/>
                  </a:cubicBezTo>
                  <a:cubicBezTo>
                    <a:pt x="250190" y="73660"/>
                    <a:pt x="228600" y="82550"/>
                    <a:pt x="228600" y="8255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5" id="25"/>
          <p:cNvGrpSpPr/>
          <p:nvPr/>
        </p:nvGrpSpPr>
        <p:grpSpPr>
          <a:xfrm rot="0">
            <a:off x="2222183" y="4778692"/>
            <a:ext cx="676275" cy="626745"/>
            <a:chOff x="0" y="0"/>
            <a:chExt cx="901700" cy="83566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48260" y="49530"/>
              <a:ext cx="803910" cy="748030"/>
            </a:xfrm>
            <a:custGeom>
              <a:avLst/>
              <a:gdLst/>
              <a:ahLst/>
              <a:cxnLst/>
              <a:rect r="r" b="b" t="t" l="l"/>
              <a:pathLst>
                <a:path h="748030" w="803910">
                  <a:moveTo>
                    <a:pt x="8890" y="650240"/>
                  </a:moveTo>
                  <a:cubicBezTo>
                    <a:pt x="91440" y="553720"/>
                    <a:pt x="245110" y="306070"/>
                    <a:pt x="288290" y="218440"/>
                  </a:cubicBezTo>
                  <a:cubicBezTo>
                    <a:pt x="308610" y="177800"/>
                    <a:pt x="316230" y="157480"/>
                    <a:pt x="323850" y="125730"/>
                  </a:cubicBezTo>
                  <a:cubicBezTo>
                    <a:pt x="331470" y="95250"/>
                    <a:pt x="326390" y="53340"/>
                    <a:pt x="337820" y="31750"/>
                  </a:cubicBezTo>
                  <a:cubicBezTo>
                    <a:pt x="345440" y="16510"/>
                    <a:pt x="360680" y="2540"/>
                    <a:pt x="372110" y="1270"/>
                  </a:cubicBezTo>
                  <a:cubicBezTo>
                    <a:pt x="379730" y="0"/>
                    <a:pt x="384810" y="3810"/>
                    <a:pt x="393700" y="10160"/>
                  </a:cubicBezTo>
                  <a:cubicBezTo>
                    <a:pt x="417830" y="29210"/>
                    <a:pt x="464820" y="101600"/>
                    <a:pt x="499110" y="154940"/>
                  </a:cubicBezTo>
                  <a:cubicBezTo>
                    <a:pt x="537210" y="215900"/>
                    <a:pt x="563880" y="290830"/>
                    <a:pt x="608330" y="355600"/>
                  </a:cubicBezTo>
                  <a:cubicBezTo>
                    <a:pt x="656590" y="427990"/>
                    <a:pt x="754380" y="515620"/>
                    <a:pt x="782320" y="566420"/>
                  </a:cubicBezTo>
                  <a:cubicBezTo>
                    <a:pt x="796290" y="591820"/>
                    <a:pt x="803910" y="609600"/>
                    <a:pt x="802640" y="628650"/>
                  </a:cubicBezTo>
                  <a:cubicBezTo>
                    <a:pt x="801370" y="642620"/>
                    <a:pt x="797560" y="655320"/>
                    <a:pt x="786130" y="666750"/>
                  </a:cubicBezTo>
                  <a:cubicBezTo>
                    <a:pt x="764540" y="685800"/>
                    <a:pt x="704850" y="698500"/>
                    <a:pt x="664210" y="709930"/>
                  </a:cubicBezTo>
                  <a:cubicBezTo>
                    <a:pt x="623570" y="720090"/>
                    <a:pt x="595630" y="726440"/>
                    <a:pt x="541020" y="730250"/>
                  </a:cubicBezTo>
                  <a:cubicBezTo>
                    <a:pt x="434340" y="740410"/>
                    <a:pt x="123190" y="748030"/>
                    <a:pt x="68580" y="735330"/>
                  </a:cubicBezTo>
                  <a:cubicBezTo>
                    <a:pt x="55880" y="731520"/>
                    <a:pt x="50800" y="730250"/>
                    <a:pt x="46990" y="723900"/>
                  </a:cubicBezTo>
                  <a:cubicBezTo>
                    <a:pt x="43180" y="717550"/>
                    <a:pt x="41910" y="706120"/>
                    <a:pt x="44450" y="699770"/>
                  </a:cubicBezTo>
                  <a:cubicBezTo>
                    <a:pt x="46990" y="693420"/>
                    <a:pt x="55880" y="684530"/>
                    <a:pt x="62230" y="684530"/>
                  </a:cubicBezTo>
                  <a:cubicBezTo>
                    <a:pt x="71120" y="684530"/>
                    <a:pt x="91440" y="697230"/>
                    <a:pt x="92710" y="704850"/>
                  </a:cubicBezTo>
                  <a:cubicBezTo>
                    <a:pt x="95250" y="713740"/>
                    <a:pt x="78740" y="734060"/>
                    <a:pt x="71120" y="735330"/>
                  </a:cubicBezTo>
                  <a:cubicBezTo>
                    <a:pt x="62230" y="735330"/>
                    <a:pt x="43180" y="718820"/>
                    <a:pt x="43180" y="711200"/>
                  </a:cubicBezTo>
                  <a:cubicBezTo>
                    <a:pt x="41910" y="702310"/>
                    <a:pt x="52070" y="690880"/>
                    <a:pt x="68580" y="684530"/>
                  </a:cubicBezTo>
                  <a:cubicBezTo>
                    <a:pt x="125730" y="659130"/>
                    <a:pt x="407670" y="694690"/>
                    <a:pt x="533400" y="680720"/>
                  </a:cubicBezTo>
                  <a:cubicBezTo>
                    <a:pt x="621030" y="670560"/>
                    <a:pt x="739140" y="665480"/>
                    <a:pt x="753110" y="631190"/>
                  </a:cubicBezTo>
                  <a:cubicBezTo>
                    <a:pt x="764540" y="607060"/>
                    <a:pt x="716280" y="563880"/>
                    <a:pt x="689610" y="527050"/>
                  </a:cubicBezTo>
                  <a:cubicBezTo>
                    <a:pt x="656590" y="481330"/>
                    <a:pt x="601980" y="435610"/>
                    <a:pt x="563880" y="381000"/>
                  </a:cubicBezTo>
                  <a:cubicBezTo>
                    <a:pt x="524510" y="323850"/>
                    <a:pt x="494030" y="241300"/>
                    <a:pt x="459740" y="187960"/>
                  </a:cubicBezTo>
                  <a:cubicBezTo>
                    <a:pt x="433070" y="146050"/>
                    <a:pt x="401320" y="114300"/>
                    <a:pt x="382270" y="83820"/>
                  </a:cubicBezTo>
                  <a:cubicBezTo>
                    <a:pt x="367030" y="62230"/>
                    <a:pt x="346710" y="39370"/>
                    <a:pt x="347980" y="25400"/>
                  </a:cubicBezTo>
                  <a:cubicBezTo>
                    <a:pt x="349250" y="13970"/>
                    <a:pt x="363220" y="1270"/>
                    <a:pt x="372110" y="1270"/>
                  </a:cubicBezTo>
                  <a:cubicBezTo>
                    <a:pt x="381000" y="1270"/>
                    <a:pt x="394970" y="12700"/>
                    <a:pt x="398780" y="27940"/>
                  </a:cubicBezTo>
                  <a:cubicBezTo>
                    <a:pt x="407670" y="64770"/>
                    <a:pt x="368300" y="165100"/>
                    <a:pt x="331470" y="246380"/>
                  </a:cubicBezTo>
                  <a:cubicBezTo>
                    <a:pt x="278130" y="363220"/>
                    <a:pt x="137160" y="584200"/>
                    <a:pt x="80010" y="648970"/>
                  </a:cubicBezTo>
                  <a:cubicBezTo>
                    <a:pt x="59690" y="674370"/>
                    <a:pt x="41910" y="692150"/>
                    <a:pt x="27940" y="693420"/>
                  </a:cubicBezTo>
                  <a:cubicBezTo>
                    <a:pt x="17780" y="693420"/>
                    <a:pt x="6350" y="685800"/>
                    <a:pt x="2540" y="678180"/>
                  </a:cubicBezTo>
                  <a:cubicBezTo>
                    <a:pt x="0" y="670560"/>
                    <a:pt x="8890" y="650240"/>
                    <a:pt x="8890" y="65024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3797617" y="4797742"/>
            <a:ext cx="563880" cy="560070"/>
            <a:chOff x="0" y="0"/>
            <a:chExt cx="751840" cy="74676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34290" y="44450"/>
              <a:ext cx="670560" cy="656590"/>
            </a:xfrm>
            <a:custGeom>
              <a:avLst/>
              <a:gdLst/>
              <a:ahLst/>
              <a:cxnLst/>
              <a:rect r="r" b="b" t="t" l="l"/>
              <a:pathLst>
                <a:path h="656590" w="670560">
                  <a:moveTo>
                    <a:pt x="101600" y="342900"/>
                  </a:moveTo>
                  <a:cubicBezTo>
                    <a:pt x="215900" y="581660"/>
                    <a:pt x="223520" y="591820"/>
                    <a:pt x="220980" y="604520"/>
                  </a:cubicBezTo>
                  <a:cubicBezTo>
                    <a:pt x="217170" y="617220"/>
                    <a:pt x="203200" y="633730"/>
                    <a:pt x="191770" y="638810"/>
                  </a:cubicBezTo>
                  <a:cubicBezTo>
                    <a:pt x="181610" y="642620"/>
                    <a:pt x="165100" y="638810"/>
                    <a:pt x="153670" y="633730"/>
                  </a:cubicBezTo>
                  <a:cubicBezTo>
                    <a:pt x="140970" y="627380"/>
                    <a:pt x="130810" y="614680"/>
                    <a:pt x="119380" y="600710"/>
                  </a:cubicBezTo>
                  <a:cubicBezTo>
                    <a:pt x="102870" y="580390"/>
                    <a:pt x="85090" y="552450"/>
                    <a:pt x="72390" y="520700"/>
                  </a:cubicBezTo>
                  <a:cubicBezTo>
                    <a:pt x="55880" y="481330"/>
                    <a:pt x="45720" y="433070"/>
                    <a:pt x="36830" y="382270"/>
                  </a:cubicBezTo>
                  <a:cubicBezTo>
                    <a:pt x="26670" y="320040"/>
                    <a:pt x="0" y="218440"/>
                    <a:pt x="16510" y="176530"/>
                  </a:cubicBezTo>
                  <a:cubicBezTo>
                    <a:pt x="25400" y="153670"/>
                    <a:pt x="41910" y="146050"/>
                    <a:pt x="66040" y="134620"/>
                  </a:cubicBezTo>
                  <a:cubicBezTo>
                    <a:pt x="105410" y="115570"/>
                    <a:pt x="180340" y="116840"/>
                    <a:pt x="240030" y="99060"/>
                  </a:cubicBezTo>
                  <a:cubicBezTo>
                    <a:pt x="308610" y="80010"/>
                    <a:pt x="401320" y="33020"/>
                    <a:pt x="454660" y="19050"/>
                  </a:cubicBezTo>
                  <a:cubicBezTo>
                    <a:pt x="485140" y="10160"/>
                    <a:pt x="509270" y="0"/>
                    <a:pt x="529590" y="6350"/>
                  </a:cubicBezTo>
                  <a:cubicBezTo>
                    <a:pt x="547370" y="12700"/>
                    <a:pt x="558800" y="26670"/>
                    <a:pt x="571500" y="48260"/>
                  </a:cubicBezTo>
                  <a:cubicBezTo>
                    <a:pt x="596900" y="88900"/>
                    <a:pt x="621030" y="189230"/>
                    <a:pt x="636270" y="251460"/>
                  </a:cubicBezTo>
                  <a:cubicBezTo>
                    <a:pt x="650240" y="302260"/>
                    <a:pt x="661670" y="358140"/>
                    <a:pt x="665480" y="394970"/>
                  </a:cubicBezTo>
                  <a:cubicBezTo>
                    <a:pt x="668020" y="417830"/>
                    <a:pt x="670560" y="435610"/>
                    <a:pt x="665480" y="450850"/>
                  </a:cubicBezTo>
                  <a:cubicBezTo>
                    <a:pt x="661670" y="463550"/>
                    <a:pt x="655320" y="472440"/>
                    <a:pt x="643890" y="483870"/>
                  </a:cubicBezTo>
                  <a:cubicBezTo>
                    <a:pt x="622300" y="501650"/>
                    <a:pt x="572770" y="520700"/>
                    <a:pt x="533400" y="533400"/>
                  </a:cubicBezTo>
                  <a:cubicBezTo>
                    <a:pt x="488950" y="548640"/>
                    <a:pt x="429260" y="551180"/>
                    <a:pt x="391160" y="566420"/>
                  </a:cubicBezTo>
                  <a:cubicBezTo>
                    <a:pt x="361950" y="579120"/>
                    <a:pt x="345440" y="599440"/>
                    <a:pt x="320040" y="612140"/>
                  </a:cubicBezTo>
                  <a:cubicBezTo>
                    <a:pt x="290830" y="626110"/>
                    <a:pt x="254000" y="640080"/>
                    <a:pt x="224790" y="646430"/>
                  </a:cubicBezTo>
                  <a:cubicBezTo>
                    <a:pt x="200660" y="651510"/>
                    <a:pt x="170180" y="656590"/>
                    <a:pt x="156210" y="650240"/>
                  </a:cubicBezTo>
                  <a:cubicBezTo>
                    <a:pt x="147320" y="647700"/>
                    <a:pt x="140970" y="641350"/>
                    <a:pt x="138430" y="635000"/>
                  </a:cubicBezTo>
                  <a:cubicBezTo>
                    <a:pt x="137160" y="626110"/>
                    <a:pt x="142240" y="610870"/>
                    <a:pt x="148590" y="605790"/>
                  </a:cubicBezTo>
                  <a:cubicBezTo>
                    <a:pt x="153670" y="600710"/>
                    <a:pt x="166370" y="599440"/>
                    <a:pt x="172720" y="603250"/>
                  </a:cubicBezTo>
                  <a:cubicBezTo>
                    <a:pt x="179070" y="605790"/>
                    <a:pt x="187960" y="621030"/>
                    <a:pt x="187960" y="628650"/>
                  </a:cubicBezTo>
                  <a:cubicBezTo>
                    <a:pt x="187960" y="636270"/>
                    <a:pt x="181610" y="646430"/>
                    <a:pt x="173990" y="648970"/>
                  </a:cubicBezTo>
                  <a:cubicBezTo>
                    <a:pt x="166370" y="651510"/>
                    <a:pt x="143510" y="645160"/>
                    <a:pt x="139700" y="637540"/>
                  </a:cubicBezTo>
                  <a:cubicBezTo>
                    <a:pt x="135890" y="628650"/>
                    <a:pt x="143510" y="609600"/>
                    <a:pt x="153670" y="603250"/>
                  </a:cubicBezTo>
                  <a:cubicBezTo>
                    <a:pt x="166370" y="594360"/>
                    <a:pt x="191770" y="605790"/>
                    <a:pt x="215900" y="599440"/>
                  </a:cubicBezTo>
                  <a:cubicBezTo>
                    <a:pt x="254000" y="589280"/>
                    <a:pt x="299720" y="553720"/>
                    <a:pt x="354330" y="532130"/>
                  </a:cubicBezTo>
                  <a:cubicBezTo>
                    <a:pt x="426720" y="504190"/>
                    <a:pt x="586740" y="480060"/>
                    <a:pt x="612140" y="452120"/>
                  </a:cubicBezTo>
                  <a:cubicBezTo>
                    <a:pt x="621030" y="443230"/>
                    <a:pt x="618490" y="438150"/>
                    <a:pt x="618490" y="424180"/>
                  </a:cubicBezTo>
                  <a:cubicBezTo>
                    <a:pt x="618490" y="393700"/>
                    <a:pt x="603250" y="323850"/>
                    <a:pt x="589280" y="267970"/>
                  </a:cubicBezTo>
                  <a:cubicBezTo>
                    <a:pt x="571500" y="200660"/>
                    <a:pt x="563880" y="71120"/>
                    <a:pt x="520700" y="48260"/>
                  </a:cubicBezTo>
                  <a:cubicBezTo>
                    <a:pt x="483870" y="29210"/>
                    <a:pt x="414020" y="77470"/>
                    <a:pt x="367030" y="95250"/>
                  </a:cubicBezTo>
                  <a:cubicBezTo>
                    <a:pt x="322580" y="110490"/>
                    <a:pt x="288290" y="135890"/>
                    <a:pt x="245110" y="149860"/>
                  </a:cubicBezTo>
                  <a:cubicBezTo>
                    <a:pt x="196850" y="165100"/>
                    <a:pt x="119380" y="163830"/>
                    <a:pt x="91440" y="177800"/>
                  </a:cubicBezTo>
                  <a:cubicBezTo>
                    <a:pt x="77470" y="185420"/>
                    <a:pt x="71120" y="189230"/>
                    <a:pt x="66040" y="203200"/>
                  </a:cubicBezTo>
                  <a:cubicBezTo>
                    <a:pt x="54610" y="236220"/>
                    <a:pt x="81280" y="347980"/>
                    <a:pt x="92710" y="401320"/>
                  </a:cubicBezTo>
                  <a:cubicBezTo>
                    <a:pt x="100330" y="439420"/>
                    <a:pt x="105410" y="466090"/>
                    <a:pt x="116840" y="496570"/>
                  </a:cubicBezTo>
                  <a:cubicBezTo>
                    <a:pt x="129540" y="528320"/>
                    <a:pt x="165100" y="589280"/>
                    <a:pt x="165100" y="589280"/>
                  </a:cubicBezTo>
                  <a:cubicBezTo>
                    <a:pt x="166370" y="588010"/>
                    <a:pt x="53340" y="400050"/>
                    <a:pt x="54610" y="359410"/>
                  </a:cubicBezTo>
                  <a:cubicBezTo>
                    <a:pt x="54610" y="344170"/>
                    <a:pt x="62230" y="332740"/>
                    <a:pt x="69850" y="330200"/>
                  </a:cubicBezTo>
                  <a:cubicBezTo>
                    <a:pt x="78740" y="326390"/>
                    <a:pt x="101600" y="342900"/>
                    <a:pt x="101600" y="34290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9" id="29"/>
          <p:cNvGrpSpPr/>
          <p:nvPr/>
        </p:nvGrpSpPr>
        <p:grpSpPr>
          <a:xfrm rot="0">
            <a:off x="1138238" y="5577840"/>
            <a:ext cx="960120" cy="1259205"/>
            <a:chOff x="0" y="0"/>
            <a:chExt cx="1280160" cy="167894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48260" y="45720"/>
              <a:ext cx="1183640" cy="1582420"/>
            </a:xfrm>
            <a:custGeom>
              <a:avLst/>
              <a:gdLst/>
              <a:ahLst/>
              <a:cxnLst/>
              <a:rect r="r" b="b" t="t" l="l"/>
              <a:pathLst>
                <a:path h="1582420" w="1183640">
                  <a:moveTo>
                    <a:pt x="46990" y="12700"/>
                  </a:moveTo>
                  <a:cubicBezTo>
                    <a:pt x="278130" y="401320"/>
                    <a:pt x="336550" y="501650"/>
                    <a:pt x="434340" y="628650"/>
                  </a:cubicBezTo>
                  <a:cubicBezTo>
                    <a:pt x="576580" y="816610"/>
                    <a:pt x="928370" y="1163320"/>
                    <a:pt x="1012190" y="1291590"/>
                  </a:cubicBezTo>
                  <a:cubicBezTo>
                    <a:pt x="1042670" y="1336040"/>
                    <a:pt x="1038860" y="1355090"/>
                    <a:pt x="1060450" y="1391920"/>
                  </a:cubicBezTo>
                  <a:cubicBezTo>
                    <a:pt x="1089660" y="1443990"/>
                    <a:pt x="1183640" y="1540510"/>
                    <a:pt x="1179830" y="1565910"/>
                  </a:cubicBezTo>
                  <a:cubicBezTo>
                    <a:pt x="1178560" y="1574800"/>
                    <a:pt x="1168400" y="1579880"/>
                    <a:pt x="1162050" y="1581150"/>
                  </a:cubicBezTo>
                  <a:cubicBezTo>
                    <a:pt x="1155700" y="1582420"/>
                    <a:pt x="1144270" y="1579880"/>
                    <a:pt x="1139190" y="1574800"/>
                  </a:cubicBezTo>
                  <a:cubicBezTo>
                    <a:pt x="1134110" y="1569720"/>
                    <a:pt x="1130300" y="1558290"/>
                    <a:pt x="1131570" y="1551940"/>
                  </a:cubicBezTo>
                  <a:cubicBezTo>
                    <a:pt x="1132840" y="1544320"/>
                    <a:pt x="1140460" y="1535430"/>
                    <a:pt x="1146810" y="1532890"/>
                  </a:cubicBezTo>
                  <a:cubicBezTo>
                    <a:pt x="1155700" y="1530350"/>
                    <a:pt x="1177290" y="1539240"/>
                    <a:pt x="1181100" y="1546860"/>
                  </a:cubicBezTo>
                  <a:cubicBezTo>
                    <a:pt x="1183640" y="1554480"/>
                    <a:pt x="1178560" y="1572260"/>
                    <a:pt x="1172210" y="1577340"/>
                  </a:cubicBezTo>
                  <a:cubicBezTo>
                    <a:pt x="1164590" y="1581150"/>
                    <a:pt x="1141730" y="1576070"/>
                    <a:pt x="1135380" y="1569720"/>
                  </a:cubicBezTo>
                  <a:cubicBezTo>
                    <a:pt x="1131570" y="1564640"/>
                    <a:pt x="1137920" y="1554480"/>
                    <a:pt x="1134110" y="1546860"/>
                  </a:cubicBezTo>
                  <a:cubicBezTo>
                    <a:pt x="1127760" y="1535430"/>
                    <a:pt x="1107440" y="1530350"/>
                    <a:pt x="1092200" y="1515110"/>
                  </a:cubicBezTo>
                  <a:cubicBezTo>
                    <a:pt x="1069340" y="1493520"/>
                    <a:pt x="1036320" y="1450340"/>
                    <a:pt x="1016000" y="1416050"/>
                  </a:cubicBezTo>
                  <a:cubicBezTo>
                    <a:pt x="996950" y="1385570"/>
                    <a:pt x="1000760" y="1365250"/>
                    <a:pt x="974090" y="1323340"/>
                  </a:cubicBezTo>
                  <a:cubicBezTo>
                    <a:pt x="894080" y="1198880"/>
                    <a:pt x="535940" y="847090"/>
                    <a:pt x="392430" y="657860"/>
                  </a:cubicBezTo>
                  <a:cubicBezTo>
                    <a:pt x="294640" y="530860"/>
                    <a:pt x="234950" y="429260"/>
                    <a:pt x="167640" y="320040"/>
                  </a:cubicBezTo>
                  <a:cubicBezTo>
                    <a:pt x="106680" y="222250"/>
                    <a:pt x="10160" y="86360"/>
                    <a:pt x="2540" y="38100"/>
                  </a:cubicBezTo>
                  <a:cubicBezTo>
                    <a:pt x="0" y="22860"/>
                    <a:pt x="2540" y="8890"/>
                    <a:pt x="8890" y="5080"/>
                  </a:cubicBezTo>
                  <a:cubicBezTo>
                    <a:pt x="16510" y="0"/>
                    <a:pt x="46990" y="12700"/>
                    <a:pt x="46990" y="1270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1" id="31"/>
          <p:cNvGrpSpPr/>
          <p:nvPr/>
        </p:nvGrpSpPr>
        <p:grpSpPr>
          <a:xfrm rot="0">
            <a:off x="1796415" y="6565582"/>
            <a:ext cx="555307" cy="453390"/>
            <a:chOff x="0" y="0"/>
            <a:chExt cx="740410" cy="60452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49530" y="49530"/>
              <a:ext cx="652780" cy="504190"/>
            </a:xfrm>
            <a:custGeom>
              <a:avLst/>
              <a:gdLst/>
              <a:ahLst/>
              <a:cxnLst/>
              <a:rect r="r" b="b" t="t" l="l"/>
              <a:pathLst>
                <a:path h="504190" w="652780">
                  <a:moveTo>
                    <a:pt x="81280" y="386080"/>
                  </a:moveTo>
                  <a:cubicBezTo>
                    <a:pt x="0" y="332740"/>
                    <a:pt x="10160" y="325120"/>
                    <a:pt x="20320" y="321310"/>
                  </a:cubicBezTo>
                  <a:cubicBezTo>
                    <a:pt x="39370" y="312420"/>
                    <a:pt x="78740" y="309880"/>
                    <a:pt x="114300" y="314960"/>
                  </a:cubicBezTo>
                  <a:cubicBezTo>
                    <a:pt x="166370" y="323850"/>
                    <a:pt x="241300" y="359410"/>
                    <a:pt x="297180" y="384810"/>
                  </a:cubicBezTo>
                  <a:cubicBezTo>
                    <a:pt x="347980" y="406400"/>
                    <a:pt x="406400" y="462280"/>
                    <a:pt x="435610" y="455930"/>
                  </a:cubicBezTo>
                  <a:cubicBezTo>
                    <a:pt x="453390" y="452120"/>
                    <a:pt x="458470" y="431800"/>
                    <a:pt x="469900" y="411480"/>
                  </a:cubicBezTo>
                  <a:cubicBezTo>
                    <a:pt x="488950" y="378460"/>
                    <a:pt x="510540" y="321310"/>
                    <a:pt x="528320" y="265430"/>
                  </a:cubicBezTo>
                  <a:cubicBezTo>
                    <a:pt x="551180" y="194310"/>
                    <a:pt x="562610" y="53340"/>
                    <a:pt x="589280" y="20320"/>
                  </a:cubicBezTo>
                  <a:cubicBezTo>
                    <a:pt x="599440" y="6350"/>
                    <a:pt x="612140" y="0"/>
                    <a:pt x="621030" y="1270"/>
                  </a:cubicBezTo>
                  <a:cubicBezTo>
                    <a:pt x="628650" y="3810"/>
                    <a:pt x="638810" y="17780"/>
                    <a:pt x="638810" y="26670"/>
                  </a:cubicBezTo>
                  <a:cubicBezTo>
                    <a:pt x="640080" y="33020"/>
                    <a:pt x="633730" y="44450"/>
                    <a:pt x="627380" y="46990"/>
                  </a:cubicBezTo>
                  <a:cubicBezTo>
                    <a:pt x="619760" y="50800"/>
                    <a:pt x="603250" y="49530"/>
                    <a:pt x="596900" y="44450"/>
                  </a:cubicBezTo>
                  <a:cubicBezTo>
                    <a:pt x="590550" y="40640"/>
                    <a:pt x="586740" y="29210"/>
                    <a:pt x="588010" y="22860"/>
                  </a:cubicBezTo>
                  <a:cubicBezTo>
                    <a:pt x="590550" y="13970"/>
                    <a:pt x="601980" y="1270"/>
                    <a:pt x="609600" y="1270"/>
                  </a:cubicBezTo>
                  <a:cubicBezTo>
                    <a:pt x="618490" y="0"/>
                    <a:pt x="633730" y="8890"/>
                    <a:pt x="638810" y="24130"/>
                  </a:cubicBezTo>
                  <a:cubicBezTo>
                    <a:pt x="652780" y="62230"/>
                    <a:pt x="598170" y="212090"/>
                    <a:pt x="574040" y="288290"/>
                  </a:cubicBezTo>
                  <a:cubicBezTo>
                    <a:pt x="554990" y="346710"/>
                    <a:pt x="530860" y="408940"/>
                    <a:pt x="510540" y="441960"/>
                  </a:cubicBezTo>
                  <a:cubicBezTo>
                    <a:pt x="500380" y="461010"/>
                    <a:pt x="492760" y="471170"/>
                    <a:pt x="480060" y="480060"/>
                  </a:cubicBezTo>
                  <a:cubicBezTo>
                    <a:pt x="467360" y="490220"/>
                    <a:pt x="452120" y="500380"/>
                    <a:pt x="436880" y="502920"/>
                  </a:cubicBezTo>
                  <a:cubicBezTo>
                    <a:pt x="420370" y="504190"/>
                    <a:pt x="402590" y="497840"/>
                    <a:pt x="382270" y="488950"/>
                  </a:cubicBezTo>
                  <a:cubicBezTo>
                    <a:pt x="353060" y="477520"/>
                    <a:pt x="323850" y="452120"/>
                    <a:pt x="281940" y="433070"/>
                  </a:cubicBezTo>
                  <a:cubicBezTo>
                    <a:pt x="222250" y="405130"/>
                    <a:pt x="60960" y="373380"/>
                    <a:pt x="50800" y="349250"/>
                  </a:cubicBezTo>
                  <a:cubicBezTo>
                    <a:pt x="46990" y="340360"/>
                    <a:pt x="54610" y="327660"/>
                    <a:pt x="60960" y="325120"/>
                  </a:cubicBezTo>
                  <a:cubicBezTo>
                    <a:pt x="71120" y="321310"/>
                    <a:pt x="107950" y="342900"/>
                    <a:pt x="114300" y="354330"/>
                  </a:cubicBezTo>
                  <a:cubicBezTo>
                    <a:pt x="116840" y="361950"/>
                    <a:pt x="114300" y="372110"/>
                    <a:pt x="109220" y="377190"/>
                  </a:cubicBezTo>
                  <a:cubicBezTo>
                    <a:pt x="104140" y="383540"/>
                    <a:pt x="81280" y="386080"/>
                    <a:pt x="81280" y="38608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3" id="33"/>
          <p:cNvGrpSpPr/>
          <p:nvPr/>
        </p:nvGrpSpPr>
        <p:grpSpPr>
          <a:xfrm rot="0">
            <a:off x="2598420" y="5479732"/>
            <a:ext cx="224790" cy="1168718"/>
            <a:chOff x="0" y="0"/>
            <a:chExt cx="299720" cy="155829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30480" y="50800"/>
              <a:ext cx="227330" cy="1456690"/>
            </a:xfrm>
            <a:custGeom>
              <a:avLst/>
              <a:gdLst/>
              <a:ahLst/>
              <a:cxnLst/>
              <a:rect r="r" b="b" t="t" l="l"/>
              <a:pathLst>
                <a:path h="1456690" w="227330">
                  <a:moveTo>
                    <a:pt x="71120" y="21590"/>
                  </a:moveTo>
                  <a:cubicBezTo>
                    <a:pt x="100330" y="567690"/>
                    <a:pt x="110490" y="680720"/>
                    <a:pt x="128270" y="816610"/>
                  </a:cubicBezTo>
                  <a:cubicBezTo>
                    <a:pt x="149860" y="974090"/>
                    <a:pt x="207010" y="1217930"/>
                    <a:pt x="215900" y="1327150"/>
                  </a:cubicBezTo>
                  <a:cubicBezTo>
                    <a:pt x="220980" y="1376680"/>
                    <a:pt x="227330" y="1418590"/>
                    <a:pt x="217170" y="1438910"/>
                  </a:cubicBezTo>
                  <a:cubicBezTo>
                    <a:pt x="210820" y="1449070"/>
                    <a:pt x="199390" y="1456690"/>
                    <a:pt x="191770" y="1455420"/>
                  </a:cubicBezTo>
                  <a:cubicBezTo>
                    <a:pt x="182880" y="1455420"/>
                    <a:pt x="168910" y="1443990"/>
                    <a:pt x="167640" y="1436370"/>
                  </a:cubicBezTo>
                  <a:cubicBezTo>
                    <a:pt x="166370" y="1427480"/>
                    <a:pt x="180340" y="1407160"/>
                    <a:pt x="187960" y="1405890"/>
                  </a:cubicBezTo>
                  <a:cubicBezTo>
                    <a:pt x="196850" y="1404620"/>
                    <a:pt x="215900" y="1418590"/>
                    <a:pt x="217170" y="1427480"/>
                  </a:cubicBezTo>
                  <a:cubicBezTo>
                    <a:pt x="219710" y="1435100"/>
                    <a:pt x="209550" y="1451610"/>
                    <a:pt x="201930" y="1454150"/>
                  </a:cubicBezTo>
                  <a:cubicBezTo>
                    <a:pt x="194310" y="1456690"/>
                    <a:pt x="176530" y="1450340"/>
                    <a:pt x="168910" y="1438910"/>
                  </a:cubicBezTo>
                  <a:cubicBezTo>
                    <a:pt x="152400" y="1414780"/>
                    <a:pt x="166370" y="1347470"/>
                    <a:pt x="158750" y="1290320"/>
                  </a:cubicBezTo>
                  <a:cubicBezTo>
                    <a:pt x="148590" y="1209040"/>
                    <a:pt x="116840" y="1111250"/>
                    <a:pt x="99060" y="996950"/>
                  </a:cubicBezTo>
                  <a:cubicBezTo>
                    <a:pt x="74930" y="840740"/>
                    <a:pt x="53340" y="610870"/>
                    <a:pt x="40640" y="439420"/>
                  </a:cubicBezTo>
                  <a:cubicBezTo>
                    <a:pt x="29210" y="290830"/>
                    <a:pt x="0" y="74930"/>
                    <a:pt x="20320" y="22860"/>
                  </a:cubicBezTo>
                  <a:cubicBezTo>
                    <a:pt x="26670" y="8890"/>
                    <a:pt x="36830" y="0"/>
                    <a:pt x="44450" y="0"/>
                  </a:cubicBezTo>
                  <a:cubicBezTo>
                    <a:pt x="53340" y="0"/>
                    <a:pt x="71120" y="21590"/>
                    <a:pt x="71120" y="2159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5" id="35"/>
          <p:cNvGrpSpPr/>
          <p:nvPr/>
        </p:nvGrpSpPr>
        <p:grpSpPr>
          <a:xfrm rot="0">
            <a:off x="2459355" y="6427470"/>
            <a:ext cx="521018" cy="406718"/>
            <a:chOff x="0" y="0"/>
            <a:chExt cx="694690" cy="54229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46990" y="45720"/>
              <a:ext cx="596900" cy="445770"/>
            </a:xfrm>
            <a:custGeom>
              <a:avLst/>
              <a:gdLst/>
              <a:ahLst/>
              <a:cxnLst/>
              <a:rect r="r" b="b" t="t" l="l"/>
              <a:pathLst>
                <a:path h="445770" w="596900">
                  <a:moveTo>
                    <a:pt x="44450" y="7620"/>
                  </a:moveTo>
                  <a:cubicBezTo>
                    <a:pt x="213360" y="205740"/>
                    <a:pt x="246380" y="269240"/>
                    <a:pt x="278130" y="312420"/>
                  </a:cubicBezTo>
                  <a:cubicBezTo>
                    <a:pt x="303530" y="344170"/>
                    <a:pt x="330200" y="384810"/>
                    <a:pt x="350520" y="391160"/>
                  </a:cubicBezTo>
                  <a:cubicBezTo>
                    <a:pt x="359410" y="394970"/>
                    <a:pt x="365760" y="394970"/>
                    <a:pt x="375920" y="388620"/>
                  </a:cubicBezTo>
                  <a:cubicBezTo>
                    <a:pt x="402590" y="370840"/>
                    <a:pt x="458470" y="271780"/>
                    <a:pt x="487680" y="224790"/>
                  </a:cubicBezTo>
                  <a:cubicBezTo>
                    <a:pt x="508000" y="190500"/>
                    <a:pt x="527050" y="162560"/>
                    <a:pt x="537210" y="133350"/>
                  </a:cubicBezTo>
                  <a:cubicBezTo>
                    <a:pt x="546100" y="111760"/>
                    <a:pt x="542290" y="80010"/>
                    <a:pt x="553720" y="69850"/>
                  </a:cubicBezTo>
                  <a:cubicBezTo>
                    <a:pt x="561340" y="63500"/>
                    <a:pt x="576580" y="60960"/>
                    <a:pt x="584200" y="66040"/>
                  </a:cubicBezTo>
                  <a:cubicBezTo>
                    <a:pt x="590550" y="71120"/>
                    <a:pt x="596900" y="93980"/>
                    <a:pt x="593090" y="101600"/>
                  </a:cubicBezTo>
                  <a:cubicBezTo>
                    <a:pt x="588010" y="109220"/>
                    <a:pt x="562610" y="113030"/>
                    <a:pt x="556260" y="107950"/>
                  </a:cubicBezTo>
                  <a:cubicBezTo>
                    <a:pt x="549910" y="104140"/>
                    <a:pt x="546100" y="78740"/>
                    <a:pt x="551180" y="72390"/>
                  </a:cubicBezTo>
                  <a:cubicBezTo>
                    <a:pt x="556260" y="66040"/>
                    <a:pt x="580390" y="64770"/>
                    <a:pt x="588010" y="68580"/>
                  </a:cubicBezTo>
                  <a:cubicBezTo>
                    <a:pt x="594360" y="72390"/>
                    <a:pt x="596900" y="81280"/>
                    <a:pt x="596900" y="91440"/>
                  </a:cubicBezTo>
                  <a:cubicBezTo>
                    <a:pt x="596900" y="115570"/>
                    <a:pt x="575310" y="171450"/>
                    <a:pt x="553720" y="214630"/>
                  </a:cubicBezTo>
                  <a:cubicBezTo>
                    <a:pt x="524510" y="270510"/>
                    <a:pt x="457200" y="359410"/>
                    <a:pt x="429260" y="396240"/>
                  </a:cubicBezTo>
                  <a:cubicBezTo>
                    <a:pt x="416560" y="412750"/>
                    <a:pt x="411480" y="424180"/>
                    <a:pt x="400050" y="431800"/>
                  </a:cubicBezTo>
                  <a:cubicBezTo>
                    <a:pt x="389890" y="439420"/>
                    <a:pt x="377190" y="444500"/>
                    <a:pt x="365760" y="444500"/>
                  </a:cubicBezTo>
                  <a:cubicBezTo>
                    <a:pt x="355600" y="445770"/>
                    <a:pt x="347980" y="444500"/>
                    <a:pt x="336550" y="438150"/>
                  </a:cubicBezTo>
                  <a:cubicBezTo>
                    <a:pt x="314960" y="427990"/>
                    <a:pt x="287020" y="402590"/>
                    <a:pt x="260350" y="373380"/>
                  </a:cubicBezTo>
                  <a:cubicBezTo>
                    <a:pt x="222250" y="328930"/>
                    <a:pt x="181610" y="246380"/>
                    <a:pt x="138430" y="190500"/>
                  </a:cubicBezTo>
                  <a:cubicBezTo>
                    <a:pt x="96520" y="135890"/>
                    <a:pt x="13970" y="72390"/>
                    <a:pt x="3810" y="38100"/>
                  </a:cubicBezTo>
                  <a:cubicBezTo>
                    <a:pt x="0" y="24130"/>
                    <a:pt x="3810" y="10160"/>
                    <a:pt x="10160" y="5080"/>
                  </a:cubicBezTo>
                  <a:cubicBezTo>
                    <a:pt x="16510" y="0"/>
                    <a:pt x="44450" y="7620"/>
                    <a:pt x="44450" y="762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7" id="37"/>
          <p:cNvGrpSpPr/>
          <p:nvPr/>
        </p:nvGrpSpPr>
        <p:grpSpPr>
          <a:xfrm rot="0">
            <a:off x="3385185" y="5370195"/>
            <a:ext cx="773430" cy="1433512"/>
            <a:chOff x="0" y="0"/>
            <a:chExt cx="1031240" cy="191135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49530" y="48260"/>
              <a:ext cx="929640" cy="1814830"/>
            </a:xfrm>
            <a:custGeom>
              <a:avLst/>
              <a:gdLst/>
              <a:ahLst/>
              <a:cxnLst/>
              <a:rect r="r" b="b" t="t" l="l"/>
              <a:pathLst>
                <a:path h="1814830" w="929640">
                  <a:moveTo>
                    <a:pt x="929640" y="38100"/>
                  </a:moveTo>
                  <a:cubicBezTo>
                    <a:pt x="845820" y="232410"/>
                    <a:pt x="835660" y="302260"/>
                    <a:pt x="793750" y="405130"/>
                  </a:cubicBezTo>
                  <a:cubicBezTo>
                    <a:pt x="708660" y="612140"/>
                    <a:pt x="469900" y="1085850"/>
                    <a:pt x="346710" y="1303020"/>
                  </a:cubicBezTo>
                  <a:cubicBezTo>
                    <a:pt x="273050" y="1432560"/>
                    <a:pt x="204470" y="1512570"/>
                    <a:pt x="151130" y="1604010"/>
                  </a:cubicBezTo>
                  <a:cubicBezTo>
                    <a:pt x="109220" y="1676400"/>
                    <a:pt x="76200" y="1779270"/>
                    <a:pt x="46990" y="1803400"/>
                  </a:cubicBezTo>
                  <a:cubicBezTo>
                    <a:pt x="36830" y="1812290"/>
                    <a:pt x="25400" y="1814830"/>
                    <a:pt x="17780" y="1812290"/>
                  </a:cubicBezTo>
                  <a:cubicBezTo>
                    <a:pt x="10160" y="1811020"/>
                    <a:pt x="2540" y="1802130"/>
                    <a:pt x="1270" y="1794510"/>
                  </a:cubicBezTo>
                  <a:cubicBezTo>
                    <a:pt x="0" y="1786890"/>
                    <a:pt x="7620" y="1771650"/>
                    <a:pt x="13970" y="1766570"/>
                  </a:cubicBezTo>
                  <a:cubicBezTo>
                    <a:pt x="20320" y="1762760"/>
                    <a:pt x="31750" y="1762760"/>
                    <a:pt x="38100" y="1766570"/>
                  </a:cubicBezTo>
                  <a:cubicBezTo>
                    <a:pt x="44450" y="1769110"/>
                    <a:pt x="50800" y="1778000"/>
                    <a:pt x="52070" y="1785620"/>
                  </a:cubicBezTo>
                  <a:cubicBezTo>
                    <a:pt x="52070" y="1791970"/>
                    <a:pt x="48260" y="1803400"/>
                    <a:pt x="43180" y="1807210"/>
                  </a:cubicBezTo>
                  <a:cubicBezTo>
                    <a:pt x="36830" y="1812290"/>
                    <a:pt x="19050" y="1813560"/>
                    <a:pt x="12700" y="1809750"/>
                  </a:cubicBezTo>
                  <a:cubicBezTo>
                    <a:pt x="6350" y="1807210"/>
                    <a:pt x="1270" y="1798320"/>
                    <a:pt x="1270" y="1789430"/>
                  </a:cubicBezTo>
                  <a:cubicBezTo>
                    <a:pt x="0" y="1769110"/>
                    <a:pt x="20320" y="1733550"/>
                    <a:pt x="41910" y="1692910"/>
                  </a:cubicBezTo>
                  <a:cubicBezTo>
                    <a:pt x="83820" y="1612900"/>
                    <a:pt x="186690" y="1480820"/>
                    <a:pt x="262890" y="1348740"/>
                  </a:cubicBezTo>
                  <a:cubicBezTo>
                    <a:pt x="360680" y="1179830"/>
                    <a:pt x="486410" y="929640"/>
                    <a:pt x="572770" y="755650"/>
                  </a:cubicBezTo>
                  <a:cubicBezTo>
                    <a:pt x="640080" y="619760"/>
                    <a:pt x="701040" y="500380"/>
                    <a:pt x="745490" y="389890"/>
                  </a:cubicBezTo>
                  <a:cubicBezTo>
                    <a:pt x="779780" y="300990"/>
                    <a:pt x="798830" y="214630"/>
                    <a:pt x="825500" y="146050"/>
                  </a:cubicBezTo>
                  <a:cubicBezTo>
                    <a:pt x="844550" y="95250"/>
                    <a:pt x="863600" y="35560"/>
                    <a:pt x="883920" y="15240"/>
                  </a:cubicBezTo>
                  <a:cubicBezTo>
                    <a:pt x="894080" y="6350"/>
                    <a:pt x="908050" y="0"/>
                    <a:pt x="915670" y="2540"/>
                  </a:cubicBezTo>
                  <a:cubicBezTo>
                    <a:pt x="923290" y="6350"/>
                    <a:pt x="929640" y="38100"/>
                    <a:pt x="929640" y="3810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9" id="39"/>
          <p:cNvGrpSpPr/>
          <p:nvPr/>
        </p:nvGrpSpPr>
        <p:grpSpPr>
          <a:xfrm rot="0">
            <a:off x="3118485" y="6535103"/>
            <a:ext cx="615315" cy="474345"/>
            <a:chOff x="0" y="0"/>
            <a:chExt cx="820420" cy="63246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49530" y="46990"/>
              <a:ext cx="722630" cy="537210"/>
            </a:xfrm>
            <a:custGeom>
              <a:avLst/>
              <a:gdLst/>
              <a:ahLst/>
              <a:cxnLst/>
              <a:rect r="r" b="b" t="t" l="l"/>
              <a:pathLst>
                <a:path h="537210" w="722630">
                  <a:moveTo>
                    <a:pt x="46990" y="12700"/>
                  </a:moveTo>
                  <a:cubicBezTo>
                    <a:pt x="105410" y="101600"/>
                    <a:pt x="111760" y="128270"/>
                    <a:pt x="120650" y="160020"/>
                  </a:cubicBezTo>
                  <a:cubicBezTo>
                    <a:pt x="130810" y="200660"/>
                    <a:pt x="132080" y="254000"/>
                    <a:pt x="143510" y="302260"/>
                  </a:cubicBezTo>
                  <a:cubicBezTo>
                    <a:pt x="156210" y="355600"/>
                    <a:pt x="173990" y="441960"/>
                    <a:pt x="194310" y="466090"/>
                  </a:cubicBezTo>
                  <a:cubicBezTo>
                    <a:pt x="203200" y="477520"/>
                    <a:pt x="208280" y="480060"/>
                    <a:pt x="223520" y="482600"/>
                  </a:cubicBezTo>
                  <a:cubicBezTo>
                    <a:pt x="262890" y="488950"/>
                    <a:pt x="401320" y="455930"/>
                    <a:pt x="461010" y="433070"/>
                  </a:cubicBezTo>
                  <a:cubicBezTo>
                    <a:pt x="501650" y="417830"/>
                    <a:pt x="520700" y="393700"/>
                    <a:pt x="556260" y="378460"/>
                  </a:cubicBezTo>
                  <a:cubicBezTo>
                    <a:pt x="596900" y="360680"/>
                    <a:pt x="665480" y="334010"/>
                    <a:pt x="693420" y="337820"/>
                  </a:cubicBezTo>
                  <a:cubicBezTo>
                    <a:pt x="706120" y="339090"/>
                    <a:pt x="717550" y="345440"/>
                    <a:pt x="720090" y="353060"/>
                  </a:cubicBezTo>
                  <a:cubicBezTo>
                    <a:pt x="722630" y="360680"/>
                    <a:pt x="712470" y="382270"/>
                    <a:pt x="704850" y="386080"/>
                  </a:cubicBezTo>
                  <a:cubicBezTo>
                    <a:pt x="698500" y="389890"/>
                    <a:pt x="687070" y="387350"/>
                    <a:pt x="681990" y="383540"/>
                  </a:cubicBezTo>
                  <a:cubicBezTo>
                    <a:pt x="675640" y="377190"/>
                    <a:pt x="669290" y="360680"/>
                    <a:pt x="673100" y="353060"/>
                  </a:cubicBezTo>
                  <a:cubicBezTo>
                    <a:pt x="675640" y="345440"/>
                    <a:pt x="690880" y="337820"/>
                    <a:pt x="698500" y="337820"/>
                  </a:cubicBezTo>
                  <a:cubicBezTo>
                    <a:pt x="706120" y="337820"/>
                    <a:pt x="716280" y="344170"/>
                    <a:pt x="718820" y="350520"/>
                  </a:cubicBezTo>
                  <a:cubicBezTo>
                    <a:pt x="721360" y="358140"/>
                    <a:pt x="717550" y="375920"/>
                    <a:pt x="707390" y="386080"/>
                  </a:cubicBezTo>
                  <a:cubicBezTo>
                    <a:pt x="688340" y="403860"/>
                    <a:pt x="623570" y="403860"/>
                    <a:pt x="585470" y="419100"/>
                  </a:cubicBezTo>
                  <a:cubicBezTo>
                    <a:pt x="546100" y="435610"/>
                    <a:pt x="518160" y="463550"/>
                    <a:pt x="474980" y="481330"/>
                  </a:cubicBezTo>
                  <a:cubicBezTo>
                    <a:pt x="420370" y="504190"/>
                    <a:pt x="336550" y="529590"/>
                    <a:pt x="279400" y="534670"/>
                  </a:cubicBezTo>
                  <a:cubicBezTo>
                    <a:pt x="238760" y="537210"/>
                    <a:pt x="190500" y="533400"/>
                    <a:pt x="168910" y="523240"/>
                  </a:cubicBezTo>
                  <a:cubicBezTo>
                    <a:pt x="158750" y="518160"/>
                    <a:pt x="156210" y="511810"/>
                    <a:pt x="148590" y="500380"/>
                  </a:cubicBezTo>
                  <a:cubicBezTo>
                    <a:pt x="135890" y="477520"/>
                    <a:pt x="125730" y="430530"/>
                    <a:pt x="113030" y="382270"/>
                  </a:cubicBezTo>
                  <a:cubicBezTo>
                    <a:pt x="93980" y="309880"/>
                    <a:pt x="78740" y="165100"/>
                    <a:pt x="52070" y="105410"/>
                  </a:cubicBezTo>
                  <a:cubicBezTo>
                    <a:pt x="36830" y="72390"/>
                    <a:pt x="3810" y="54610"/>
                    <a:pt x="1270" y="35560"/>
                  </a:cubicBezTo>
                  <a:cubicBezTo>
                    <a:pt x="0" y="24130"/>
                    <a:pt x="6350" y="7620"/>
                    <a:pt x="13970" y="3810"/>
                  </a:cubicBezTo>
                  <a:cubicBezTo>
                    <a:pt x="21590" y="0"/>
                    <a:pt x="46990" y="12700"/>
                    <a:pt x="46990" y="1270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1" id="41"/>
          <p:cNvGrpSpPr/>
          <p:nvPr/>
        </p:nvGrpSpPr>
        <p:grpSpPr>
          <a:xfrm rot="0">
            <a:off x="14739107" y="7963611"/>
            <a:ext cx="1314919" cy="1713789"/>
            <a:chOff x="0" y="0"/>
            <a:chExt cx="2470150" cy="321945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49530" y="50800"/>
              <a:ext cx="2374900" cy="3119120"/>
            </a:xfrm>
            <a:custGeom>
              <a:avLst/>
              <a:gdLst/>
              <a:ahLst/>
              <a:cxnLst/>
              <a:rect r="r" b="b" t="t" l="l"/>
              <a:pathLst>
                <a:path h="3119120" w="2374900">
                  <a:moveTo>
                    <a:pt x="834390" y="2995930"/>
                  </a:moveTo>
                  <a:cubicBezTo>
                    <a:pt x="762000" y="2526030"/>
                    <a:pt x="275590" y="1257300"/>
                    <a:pt x="138430" y="810260"/>
                  </a:cubicBezTo>
                  <a:cubicBezTo>
                    <a:pt x="71120" y="591820"/>
                    <a:pt x="5080" y="392430"/>
                    <a:pt x="1270" y="316230"/>
                  </a:cubicBezTo>
                  <a:cubicBezTo>
                    <a:pt x="0" y="293370"/>
                    <a:pt x="1270" y="280670"/>
                    <a:pt x="8890" y="270510"/>
                  </a:cubicBezTo>
                  <a:cubicBezTo>
                    <a:pt x="15240" y="261620"/>
                    <a:pt x="20320" y="259080"/>
                    <a:pt x="36830" y="252730"/>
                  </a:cubicBezTo>
                  <a:cubicBezTo>
                    <a:pt x="104140" y="228600"/>
                    <a:pt x="408940" y="209550"/>
                    <a:pt x="612140" y="171450"/>
                  </a:cubicBezTo>
                  <a:cubicBezTo>
                    <a:pt x="847090" y="128270"/>
                    <a:pt x="1263650" y="0"/>
                    <a:pt x="1365250" y="0"/>
                  </a:cubicBezTo>
                  <a:cubicBezTo>
                    <a:pt x="1389380" y="0"/>
                    <a:pt x="1398270" y="2540"/>
                    <a:pt x="1412240" y="11430"/>
                  </a:cubicBezTo>
                  <a:cubicBezTo>
                    <a:pt x="1427480" y="20320"/>
                    <a:pt x="1437640" y="38100"/>
                    <a:pt x="1449070" y="58420"/>
                  </a:cubicBezTo>
                  <a:cubicBezTo>
                    <a:pt x="1466850" y="87630"/>
                    <a:pt x="1478280" y="119380"/>
                    <a:pt x="1498600" y="176530"/>
                  </a:cubicBezTo>
                  <a:cubicBezTo>
                    <a:pt x="1548130" y="314960"/>
                    <a:pt x="1644650" y="683260"/>
                    <a:pt x="1720850" y="904240"/>
                  </a:cubicBezTo>
                  <a:cubicBezTo>
                    <a:pt x="1786890" y="1094740"/>
                    <a:pt x="1837690" y="1243330"/>
                    <a:pt x="1925320" y="1430020"/>
                  </a:cubicBezTo>
                  <a:cubicBezTo>
                    <a:pt x="2032000" y="1657350"/>
                    <a:pt x="2274570" y="2012950"/>
                    <a:pt x="2334260" y="2166620"/>
                  </a:cubicBezTo>
                  <a:cubicBezTo>
                    <a:pt x="2359660" y="2230120"/>
                    <a:pt x="2374900" y="2277110"/>
                    <a:pt x="2368550" y="2308860"/>
                  </a:cubicBezTo>
                  <a:cubicBezTo>
                    <a:pt x="2366010" y="2325370"/>
                    <a:pt x="2355850" y="2331720"/>
                    <a:pt x="2341880" y="2345690"/>
                  </a:cubicBezTo>
                  <a:cubicBezTo>
                    <a:pt x="2317750" y="2368550"/>
                    <a:pt x="2274570" y="2393950"/>
                    <a:pt x="2222500" y="2423160"/>
                  </a:cubicBezTo>
                  <a:cubicBezTo>
                    <a:pt x="2134870" y="2471420"/>
                    <a:pt x="1973580" y="2533650"/>
                    <a:pt x="1856740" y="2594610"/>
                  </a:cubicBezTo>
                  <a:cubicBezTo>
                    <a:pt x="1746250" y="2653030"/>
                    <a:pt x="1657350" y="2717800"/>
                    <a:pt x="1539240" y="2781300"/>
                  </a:cubicBezTo>
                  <a:cubicBezTo>
                    <a:pt x="1395730" y="2857500"/>
                    <a:pt x="1167130" y="2947670"/>
                    <a:pt x="1054100" y="3014980"/>
                  </a:cubicBezTo>
                  <a:cubicBezTo>
                    <a:pt x="988060" y="3053080"/>
                    <a:pt x="938530" y="3114040"/>
                    <a:pt x="905510" y="3117850"/>
                  </a:cubicBezTo>
                  <a:cubicBezTo>
                    <a:pt x="890270" y="3119120"/>
                    <a:pt x="878840" y="3114040"/>
                    <a:pt x="871220" y="3101340"/>
                  </a:cubicBezTo>
                  <a:cubicBezTo>
                    <a:pt x="853440" y="3078480"/>
                    <a:pt x="845820" y="2984500"/>
                    <a:pt x="855980" y="2956560"/>
                  </a:cubicBezTo>
                  <a:cubicBezTo>
                    <a:pt x="859790" y="2941320"/>
                    <a:pt x="871220" y="2929890"/>
                    <a:pt x="880110" y="2928620"/>
                  </a:cubicBezTo>
                  <a:cubicBezTo>
                    <a:pt x="887730" y="2927350"/>
                    <a:pt x="901700" y="2938780"/>
                    <a:pt x="905510" y="2946400"/>
                  </a:cubicBezTo>
                  <a:cubicBezTo>
                    <a:pt x="908050" y="2952750"/>
                    <a:pt x="905510" y="2964180"/>
                    <a:pt x="900430" y="2969260"/>
                  </a:cubicBezTo>
                  <a:cubicBezTo>
                    <a:pt x="895350" y="2975610"/>
                    <a:pt x="878840" y="2980690"/>
                    <a:pt x="871220" y="2976880"/>
                  </a:cubicBezTo>
                  <a:cubicBezTo>
                    <a:pt x="863600" y="2974340"/>
                    <a:pt x="854710" y="2959100"/>
                    <a:pt x="855980" y="2950210"/>
                  </a:cubicBezTo>
                  <a:cubicBezTo>
                    <a:pt x="855980" y="2943860"/>
                    <a:pt x="862330" y="2933700"/>
                    <a:pt x="869950" y="2931160"/>
                  </a:cubicBezTo>
                  <a:cubicBezTo>
                    <a:pt x="877570" y="2928620"/>
                    <a:pt x="896620" y="2933700"/>
                    <a:pt x="904240" y="2943860"/>
                  </a:cubicBezTo>
                  <a:cubicBezTo>
                    <a:pt x="915670" y="2957830"/>
                    <a:pt x="910590" y="2995930"/>
                    <a:pt x="911860" y="3022600"/>
                  </a:cubicBezTo>
                  <a:cubicBezTo>
                    <a:pt x="914400" y="3050540"/>
                    <a:pt x="925830" y="3097530"/>
                    <a:pt x="914400" y="3110230"/>
                  </a:cubicBezTo>
                  <a:cubicBezTo>
                    <a:pt x="908050" y="3117850"/>
                    <a:pt x="883920" y="3117850"/>
                    <a:pt x="877570" y="3112770"/>
                  </a:cubicBezTo>
                  <a:cubicBezTo>
                    <a:pt x="871220" y="3106420"/>
                    <a:pt x="868680" y="3091180"/>
                    <a:pt x="875030" y="3078480"/>
                  </a:cubicBezTo>
                  <a:cubicBezTo>
                    <a:pt x="887730" y="3051810"/>
                    <a:pt x="948690" y="3020060"/>
                    <a:pt x="1009650" y="2984500"/>
                  </a:cubicBezTo>
                  <a:cubicBezTo>
                    <a:pt x="1121410" y="2918460"/>
                    <a:pt x="1360170" y="2819400"/>
                    <a:pt x="1508760" y="2739390"/>
                  </a:cubicBezTo>
                  <a:cubicBezTo>
                    <a:pt x="1630680" y="2674620"/>
                    <a:pt x="1719580" y="2611120"/>
                    <a:pt x="1837690" y="2547620"/>
                  </a:cubicBezTo>
                  <a:cubicBezTo>
                    <a:pt x="1969770" y="2477770"/>
                    <a:pt x="2195830" y="2382520"/>
                    <a:pt x="2263140" y="2341880"/>
                  </a:cubicBezTo>
                  <a:cubicBezTo>
                    <a:pt x="2284730" y="2327910"/>
                    <a:pt x="2296160" y="2321560"/>
                    <a:pt x="2305050" y="2310130"/>
                  </a:cubicBezTo>
                  <a:cubicBezTo>
                    <a:pt x="2312670" y="2301240"/>
                    <a:pt x="2316480" y="2292350"/>
                    <a:pt x="2317750" y="2282190"/>
                  </a:cubicBezTo>
                  <a:cubicBezTo>
                    <a:pt x="2319020" y="2270760"/>
                    <a:pt x="2312670" y="2259330"/>
                    <a:pt x="2310130" y="2246630"/>
                  </a:cubicBezTo>
                  <a:cubicBezTo>
                    <a:pt x="2305050" y="2230120"/>
                    <a:pt x="2303780" y="2219960"/>
                    <a:pt x="2291080" y="2192020"/>
                  </a:cubicBezTo>
                  <a:cubicBezTo>
                    <a:pt x="2242820" y="2084070"/>
                    <a:pt x="1986280" y="1678940"/>
                    <a:pt x="1878330" y="1449070"/>
                  </a:cubicBezTo>
                  <a:cubicBezTo>
                    <a:pt x="1789430" y="1259840"/>
                    <a:pt x="1738630" y="1109980"/>
                    <a:pt x="1672590" y="919480"/>
                  </a:cubicBezTo>
                  <a:cubicBezTo>
                    <a:pt x="1596390" y="697230"/>
                    <a:pt x="1499870" y="330200"/>
                    <a:pt x="1451610" y="195580"/>
                  </a:cubicBezTo>
                  <a:cubicBezTo>
                    <a:pt x="1432560" y="142240"/>
                    <a:pt x="1423670" y="111760"/>
                    <a:pt x="1407160" y="86360"/>
                  </a:cubicBezTo>
                  <a:cubicBezTo>
                    <a:pt x="1395730" y="69850"/>
                    <a:pt x="1394460" y="57150"/>
                    <a:pt x="1372870" y="50800"/>
                  </a:cubicBezTo>
                  <a:cubicBezTo>
                    <a:pt x="1286510" y="24130"/>
                    <a:pt x="855980" y="179070"/>
                    <a:pt x="619760" y="222250"/>
                  </a:cubicBezTo>
                  <a:cubicBezTo>
                    <a:pt x="414020" y="260350"/>
                    <a:pt x="62230" y="251460"/>
                    <a:pt x="36830" y="302260"/>
                  </a:cubicBezTo>
                  <a:cubicBezTo>
                    <a:pt x="29210" y="320040"/>
                    <a:pt x="60960" y="332740"/>
                    <a:pt x="73660" y="363220"/>
                  </a:cubicBezTo>
                  <a:cubicBezTo>
                    <a:pt x="106680" y="440690"/>
                    <a:pt x="147320" y="659130"/>
                    <a:pt x="186690" y="795020"/>
                  </a:cubicBezTo>
                  <a:cubicBezTo>
                    <a:pt x="220980" y="916940"/>
                    <a:pt x="242570" y="981710"/>
                    <a:pt x="294640" y="1140460"/>
                  </a:cubicBezTo>
                  <a:cubicBezTo>
                    <a:pt x="408940" y="1489710"/>
                    <a:pt x="817880" y="2545080"/>
                    <a:pt x="872490" y="2823210"/>
                  </a:cubicBezTo>
                  <a:cubicBezTo>
                    <a:pt x="890270" y="2910840"/>
                    <a:pt x="897890" y="2973070"/>
                    <a:pt x="885190" y="3002280"/>
                  </a:cubicBezTo>
                  <a:cubicBezTo>
                    <a:pt x="878840" y="3013710"/>
                    <a:pt x="864870" y="3022600"/>
                    <a:pt x="857250" y="3021330"/>
                  </a:cubicBezTo>
                  <a:cubicBezTo>
                    <a:pt x="848360" y="3020060"/>
                    <a:pt x="834390" y="2995930"/>
                    <a:pt x="834390" y="299593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3" id="43"/>
          <p:cNvGrpSpPr/>
          <p:nvPr/>
        </p:nvGrpSpPr>
        <p:grpSpPr>
          <a:xfrm rot="0">
            <a:off x="14794543" y="7595163"/>
            <a:ext cx="1373735" cy="1595480"/>
            <a:chOff x="0" y="0"/>
            <a:chExt cx="2580640" cy="29972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48260" y="44450"/>
              <a:ext cx="2490470" cy="2903220"/>
            </a:xfrm>
            <a:custGeom>
              <a:avLst/>
              <a:gdLst/>
              <a:ahLst/>
              <a:cxnLst/>
              <a:rect r="r" b="b" t="t" l="l"/>
              <a:pathLst>
                <a:path h="2903220" w="2490470">
                  <a:moveTo>
                    <a:pt x="2540" y="932180"/>
                  </a:moveTo>
                  <a:cubicBezTo>
                    <a:pt x="387350" y="510540"/>
                    <a:pt x="483870" y="419100"/>
                    <a:pt x="575310" y="372110"/>
                  </a:cubicBezTo>
                  <a:cubicBezTo>
                    <a:pt x="646430" y="336550"/>
                    <a:pt x="698500" y="341630"/>
                    <a:pt x="784860" y="316230"/>
                  </a:cubicBezTo>
                  <a:cubicBezTo>
                    <a:pt x="925830" y="273050"/>
                    <a:pt x="1200150" y="184150"/>
                    <a:pt x="1336040" y="129540"/>
                  </a:cubicBezTo>
                  <a:cubicBezTo>
                    <a:pt x="1418590" y="95250"/>
                    <a:pt x="1471930" y="57150"/>
                    <a:pt x="1530350" y="36830"/>
                  </a:cubicBezTo>
                  <a:cubicBezTo>
                    <a:pt x="1577340" y="21590"/>
                    <a:pt x="1640840" y="0"/>
                    <a:pt x="1658620" y="8890"/>
                  </a:cubicBezTo>
                  <a:cubicBezTo>
                    <a:pt x="1666240" y="12700"/>
                    <a:pt x="1668780" y="22860"/>
                    <a:pt x="1668780" y="30480"/>
                  </a:cubicBezTo>
                  <a:cubicBezTo>
                    <a:pt x="1667510" y="36830"/>
                    <a:pt x="1654810" y="44450"/>
                    <a:pt x="1656080" y="50800"/>
                  </a:cubicBezTo>
                  <a:cubicBezTo>
                    <a:pt x="1657350" y="57150"/>
                    <a:pt x="1672590" y="59690"/>
                    <a:pt x="1676400" y="69850"/>
                  </a:cubicBezTo>
                  <a:cubicBezTo>
                    <a:pt x="1682750" y="85090"/>
                    <a:pt x="1676400" y="115570"/>
                    <a:pt x="1668780" y="144780"/>
                  </a:cubicBezTo>
                  <a:cubicBezTo>
                    <a:pt x="1658620" y="191770"/>
                    <a:pt x="1633220" y="251460"/>
                    <a:pt x="1604010" y="321310"/>
                  </a:cubicBezTo>
                  <a:cubicBezTo>
                    <a:pt x="1559560" y="429260"/>
                    <a:pt x="1451610" y="666750"/>
                    <a:pt x="1418590" y="725170"/>
                  </a:cubicBezTo>
                  <a:cubicBezTo>
                    <a:pt x="1409700" y="741680"/>
                    <a:pt x="1409700" y="744220"/>
                    <a:pt x="1398270" y="755650"/>
                  </a:cubicBezTo>
                  <a:cubicBezTo>
                    <a:pt x="1370330" y="781050"/>
                    <a:pt x="1268730" y="853440"/>
                    <a:pt x="1234440" y="854710"/>
                  </a:cubicBezTo>
                  <a:cubicBezTo>
                    <a:pt x="1219200" y="854710"/>
                    <a:pt x="1205230" y="844550"/>
                    <a:pt x="1201420" y="835660"/>
                  </a:cubicBezTo>
                  <a:cubicBezTo>
                    <a:pt x="1198880" y="829310"/>
                    <a:pt x="1201420" y="824230"/>
                    <a:pt x="1207770" y="812800"/>
                  </a:cubicBezTo>
                  <a:cubicBezTo>
                    <a:pt x="1235710" y="762000"/>
                    <a:pt x="1460500" y="548640"/>
                    <a:pt x="1557020" y="433070"/>
                  </a:cubicBezTo>
                  <a:cubicBezTo>
                    <a:pt x="1630680" y="344170"/>
                    <a:pt x="1751330" y="196850"/>
                    <a:pt x="1742440" y="185420"/>
                  </a:cubicBezTo>
                  <a:cubicBezTo>
                    <a:pt x="1739900" y="182880"/>
                    <a:pt x="1722120" y="198120"/>
                    <a:pt x="1713230" y="196850"/>
                  </a:cubicBezTo>
                  <a:cubicBezTo>
                    <a:pt x="1705610" y="196850"/>
                    <a:pt x="1694180" y="182880"/>
                    <a:pt x="1690370" y="185420"/>
                  </a:cubicBezTo>
                  <a:cubicBezTo>
                    <a:pt x="1684020" y="190500"/>
                    <a:pt x="1691640" y="219710"/>
                    <a:pt x="1699260" y="250190"/>
                  </a:cubicBezTo>
                  <a:cubicBezTo>
                    <a:pt x="1714500" y="322580"/>
                    <a:pt x="1776730" y="524510"/>
                    <a:pt x="1812290" y="618490"/>
                  </a:cubicBezTo>
                  <a:cubicBezTo>
                    <a:pt x="1836420" y="678180"/>
                    <a:pt x="1858010" y="706120"/>
                    <a:pt x="1882140" y="763270"/>
                  </a:cubicBezTo>
                  <a:cubicBezTo>
                    <a:pt x="1913890" y="843280"/>
                    <a:pt x="1941830" y="955040"/>
                    <a:pt x="1983740" y="1052830"/>
                  </a:cubicBezTo>
                  <a:cubicBezTo>
                    <a:pt x="2029460" y="1162050"/>
                    <a:pt x="2100580" y="1300480"/>
                    <a:pt x="2147570" y="1388110"/>
                  </a:cubicBezTo>
                  <a:cubicBezTo>
                    <a:pt x="2180590" y="1447800"/>
                    <a:pt x="2211070" y="1482090"/>
                    <a:pt x="2235200" y="1532890"/>
                  </a:cubicBezTo>
                  <a:cubicBezTo>
                    <a:pt x="2260600" y="1584960"/>
                    <a:pt x="2268220" y="1635760"/>
                    <a:pt x="2296160" y="1699260"/>
                  </a:cubicBezTo>
                  <a:cubicBezTo>
                    <a:pt x="2338070" y="1793240"/>
                    <a:pt x="2448560" y="1941830"/>
                    <a:pt x="2473960" y="2035810"/>
                  </a:cubicBezTo>
                  <a:cubicBezTo>
                    <a:pt x="2490470" y="2098040"/>
                    <a:pt x="2484120" y="2157730"/>
                    <a:pt x="2481580" y="2198370"/>
                  </a:cubicBezTo>
                  <a:cubicBezTo>
                    <a:pt x="2479040" y="2222500"/>
                    <a:pt x="2476500" y="2228850"/>
                    <a:pt x="2468880" y="2255520"/>
                  </a:cubicBezTo>
                  <a:cubicBezTo>
                    <a:pt x="2449830" y="2324100"/>
                    <a:pt x="2374900" y="2508250"/>
                    <a:pt x="2350770" y="2604770"/>
                  </a:cubicBezTo>
                  <a:cubicBezTo>
                    <a:pt x="2334260" y="2670810"/>
                    <a:pt x="2340610" y="2725420"/>
                    <a:pt x="2321560" y="2776220"/>
                  </a:cubicBezTo>
                  <a:cubicBezTo>
                    <a:pt x="2303780" y="2820670"/>
                    <a:pt x="2268220" y="2875280"/>
                    <a:pt x="2245360" y="2891790"/>
                  </a:cubicBezTo>
                  <a:cubicBezTo>
                    <a:pt x="2235200" y="2899410"/>
                    <a:pt x="2223770" y="2903220"/>
                    <a:pt x="2216150" y="2900680"/>
                  </a:cubicBezTo>
                  <a:cubicBezTo>
                    <a:pt x="2208530" y="2896870"/>
                    <a:pt x="2198370" y="2881630"/>
                    <a:pt x="2199640" y="2874010"/>
                  </a:cubicBezTo>
                  <a:cubicBezTo>
                    <a:pt x="2200910" y="2865120"/>
                    <a:pt x="2221230" y="2849880"/>
                    <a:pt x="2228850" y="2851150"/>
                  </a:cubicBezTo>
                  <a:cubicBezTo>
                    <a:pt x="2237740" y="2852420"/>
                    <a:pt x="2251710" y="2874010"/>
                    <a:pt x="2250440" y="2881630"/>
                  </a:cubicBezTo>
                  <a:cubicBezTo>
                    <a:pt x="2247900" y="2890520"/>
                    <a:pt x="2226310" y="2903220"/>
                    <a:pt x="2218690" y="2900680"/>
                  </a:cubicBezTo>
                  <a:cubicBezTo>
                    <a:pt x="2209800" y="2898140"/>
                    <a:pt x="2200910" y="2882900"/>
                    <a:pt x="2200910" y="2868930"/>
                  </a:cubicBezTo>
                  <a:cubicBezTo>
                    <a:pt x="2202180" y="2842260"/>
                    <a:pt x="2256790" y="2801620"/>
                    <a:pt x="2273300" y="2758440"/>
                  </a:cubicBezTo>
                  <a:cubicBezTo>
                    <a:pt x="2292350" y="2708910"/>
                    <a:pt x="2286000" y="2654300"/>
                    <a:pt x="2302510" y="2588260"/>
                  </a:cubicBezTo>
                  <a:cubicBezTo>
                    <a:pt x="2326640" y="2493010"/>
                    <a:pt x="2401570" y="2306320"/>
                    <a:pt x="2419350" y="2244090"/>
                  </a:cubicBezTo>
                  <a:cubicBezTo>
                    <a:pt x="2425700" y="2222500"/>
                    <a:pt x="2428240" y="2218690"/>
                    <a:pt x="2430780" y="2197100"/>
                  </a:cubicBezTo>
                  <a:cubicBezTo>
                    <a:pt x="2434590" y="2161540"/>
                    <a:pt x="2440940" y="2100580"/>
                    <a:pt x="2425700" y="2043430"/>
                  </a:cubicBezTo>
                  <a:cubicBezTo>
                    <a:pt x="2402840" y="1962150"/>
                    <a:pt x="2311400" y="1851660"/>
                    <a:pt x="2270760" y="1764030"/>
                  </a:cubicBezTo>
                  <a:cubicBezTo>
                    <a:pt x="2237740" y="1691640"/>
                    <a:pt x="2227580" y="1635760"/>
                    <a:pt x="2192020" y="1559560"/>
                  </a:cubicBezTo>
                  <a:cubicBezTo>
                    <a:pt x="2143760" y="1454150"/>
                    <a:pt x="2057400" y="1334770"/>
                    <a:pt x="1992630" y="1198880"/>
                  </a:cubicBezTo>
                  <a:cubicBezTo>
                    <a:pt x="1913890" y="1033780"/>
                    <a:pt x="1824990" y="805180"/>
                    <a:pt x="1764030" y="635000"/>
                  </a:cubicBezTo>
                  <a:cubicBezTo>
                    <a:pt x="1715770" y="497840"/>
                    <a:pt x="1663700" y="332740"/>
                    <a:pt x="1648460" y="257810"/>
                  </a:cubicBezTo>
                  <a:cubicBezTo>
                    <a:pt x="1642110" y="224790"/>
                    <a:pt x="1638300" y="205740"/>
                    <a:pt x="1640840" y="187960"/>
                  </a:cubicBezTo>
                  <a:cubicBezTo>
                    <a:pt x="1643380" y="175260"/>
                    <a:pt x="1649730" y="163830"/>
                    <a:pt x="1658620" y="156210"/>
                  </a:cubicBezTo>
                  <a:cubicBezTo>
                    <a:pt x="1667510" y="149860"/>
                    <a:pt x="1681480" y="147320"/>
                    <a:pt x="1695450" y="146050"/>
                  </a:cubicBezTo>
                  <a:cubicBezTo>
                    <a:pt x="1714500" y="144780"/>
                    <a:pt x="1748790" y="146050"/>
                    <a:pt x="1764030" y="153670"/>
                  </a:cubicBezTo>
                  <a:cubicBezTo>
                    <a:pt x="1772920" y="157480"/>
                    <a:pt x="1778000" y="162560"/>
                    <a:pt x="1781810" y="171450"/>
                  </a:cubicBezTo>
                  <a:cubicBezTo>
                    <a:pt x="1786890" y="180340"/>
                    <a:pt x="1790700" y="193040"/>
                    <a:pt x="1785620" y="210820"/>
                  </a:cubicBezTo>
                  <a:cubicBezTo>
                    <a:pt x="1767840" y="267970"/>
                    <a:pt x="1625600" y="429260"/>
                    <a:pt x="1537970" y="532130"/>
                  </a:cubicBezTo>
                  <a:cubicBezTo>
                    <a:pt x="1451610" y="636270"/>
                    <a:pt x="1311910" y="788670"/>
                    <a:pt x="1262380" y="831850"/>
                  </a:cubicBezTo>
                  <a:cubicBezTo>
                    <a:pt x="1247140" y="845820"/>
                    <a:pt x="1239520" y="855980"/>
                    <a:pt x="1228090" y="855980"/>
                  </a:cubicBezTo>
                  <a:cubicBezTo>
                    <a:pt x="1219200" y="855980"/>
                    <a:pt x="1203960" y="844550"/>
                    <a:pt x="1201420" y="835660"/>
                  </a:cubicBezTo>
                  <a:cubicBezTo>
                    <a:pt x="1198880" y="828040"/>
                    <a:pt x="1203960" y="819150"/>
                    <a:pt x="1211580" y="808990"/>
                  </a:cubicBezTo>
                  <a:cubicBezTo>
                    <a:pt x="1233170" y="783590"/>
                    <a:pt x="1338580" y="740410"/>
                    <a:pt x="1371600" y="706120"/>
                  </a:cubicBezTo>
                  <a:cubicBezTo>
                    <a:pt x="1393190" y="683260"/>
                    <a:pt x="1393190" y="671830"/>
                    <a:pt x="1410970" y="637540"/>
                  </a:cubicBezTo>
                  <a:cubicBezTo>
                    <a:pt x="1454150" y="548640"/>
                    <a:pt x="1591310" y="252730"/>
                    <a:pt x="1619250" y="138430"/>
                  </a:cubicBezTo>
                  <a:cubicBezTo>
                    <a:pt x="1633220" y="82550"/>
                    <a:pt x="1614170" y="20320"/>
                    <a:pt x="1629410" y="6350"/>
                  </a:cubicBezTo>
                  <a:cubicBezTo>
                    <a:pt x="1637030" y="0"/>
                    <a:pt x="1652270" y="3810"/>
                    <a:pt x="1658620" y="8890"/>
                  </a:cubicBezTo>
                  <a:cubicBezTo>
                    <a:pt x="1664970" y="12700"/>
                    <a:pt x="1668780" y="22860"/>
                    <a:pt x="1668780" y="30480"/>
                  </a:cubicBezTo>
                  <a:cubicBezTo>
                    <a:pt x="1667510" y="36830"/>
                    <a:pt x="1664970" y="43180"/>
                    <a:pt x="1656080" y="50800"/>
                  </a:cubicBezTo>
                  <a:cubicBezTo>
                    <a:pt x="1621790" y="78740"/>
                    <a:pt x="1464310" y="134620"/>
                    <a:pt x="1344930" y="179070"/>
                  </a:cubicBezTo>
                  <a:cubicBezTo>
                    <a:pt x="1189990" y="237490"/>
                    <a:pt x="937260" y="322580"/>
                    <a:pt x="800100" y="364490"/>
                  </a:cubicBezTo>
                  <a:cubicBezTo>
                    <a:pt x="717550" y="388620"/>
                    <a:pt x="668020" y="382270"/>
                    <a:pt x="600710" y="416560"/>
                  </a:cubicBezTo>
                  <a:cubicBezTo>
                    <a:pt x="513080" y="459740"/>
                    <a:pt x="420370" y="548640"/>
                    <a:pt x="332740" y="633730"/>
                  </a:cubicBezTo>
                  <a:cubicBezTo>
                    <a:pt x="233680" y="728980"/>
                    <a:pt x="92710" y="943610"/>
                    <a:pt x="39370" y="966470"/>
                  </a:cubicBezTo>
                  <a:cubicBezTo>
                    <a:pt x="24130" y="972820"/>
                    <a:pt x="11430" y="971550"/>
                    <a:pt x="5080" y="965200"/>
                  </a:cubicBezTo>
                  <a:cubicBezTo>
                    <a:pt x="0" y="958850"/>
                    <a:pt x="2540" y="932180"/>
                    <a:pt x="2540" y="93218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5" id="45"/>
          <p:cNvGrpSpPr/>
          <p:nvPr/>
        </p:nvGrpSpPr>
        <p:grpSpPr>
          <a:xfrm rot="0">
            <a:off x="14076521" y="1643539"/>
            <a:ext cx="2159317" cy="1682115"/>
            <a:chOff x="0" y="0"/>
            <a:chExt cx="2879090" cy="224282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39370" y="48260"/>
              <a:ext cx="2790190" cy="2143760"/>
            </a:xfrm>
            <a:custGeom>
              <a:avLst/>
              <a:gdLst/>
              <a:ahLst/>
              <a:cxnLst/>
              <a:rect r="r" b="b" t="t" l="l"/>
              <a:pathLst>
                <a:path h="2143760" w="2790190">
                  <a:moveTo>
                    <a:pt x="60960" y="566420"/>
                  </a:moveTo>
                  <a:cubicBezTo>
                    <a:pt x="121920" y="980440"/>
                    <a:pt x="153670" y="1117600"/>
                    <a:pt x="177800" y="1193800"/>
                  </a:cubicBezTo>
                  <a:cubicBezTo>
                    <a:pt x="191770" y="1239520"/>
                    <a:pt x="200660" y="1263650"/>
                    <a:pt x="217170" y="1299210"/>
                  </a:cubicBezTo>
                  <a:cubicBezTo>
                    <a:pt x="236220" y="1338580"/>
                    <a:pt x="261620" y="1383030"/>
                    <a:pt x="287020" y="1418590"/>
                  </a:cubicBezTo>
                  <a:cubicBezTo>
                    <a:pt x="311150" y="1451610"/>
                    <a:pt x="349250" y="1478280"/>
                    <a:pt x="367030" y="1507490"/>
                  </a:cubicBezTo>
                  <a:cubicBezTo>
                    <a:pt x="381000" y="1530350"/>
                    <a:pt x="393700" y="1557020"/>
                    <a:pt x="391160" y="1573530"/>
                  </a:cubicBezTo>
                  <a:cubicBezTo>
                    <a:pt x="389890" y="1586230"/>
                    <a:pt x="382270" y="1600200"/>
                    <a:pt x="374650" y="1602740"/>
                  </a:cubicBezTo>
                  <a:cubicBezTo>
                    <a:pt x="365760" y="1605280"/>
                    <a:pt x="349250" y="1597660"/>
                    <a:pt x="342900" y="1588770"/>
                  </a:cubicBezTo>
                  <a:cubicBezTo>
                    <a:pt x="337820" y="1579880"/>
                    <a:pt x="346710" y="1569720"/>
                    <a:pt x="344170" y="1550670"/>
                  </a:cubicBezTo>
                  <a:cubicBezTo>
                    <a:pt x="335280" y="1482090"/>
                    <a:pt x="265430" y="1239520"/>
                    <a:pt x="218440" y="1092200"/>
                  </a:cubicBezTo>
                  <a:cubicBezTo>
                    <a:pt x="173990" y="951230"/>
                    <a:pt x="92710" y="758190"/>
                    <a:pt x="72390" y="688340"/>
                  </a:cubicBezTo>
                  <a:cubicBezTo>
                    <a:pt x="66040" y="664210"/>
                    <a:pt x="59690" y="654050"/>
                    <a:pt x="62230" y="638810"/>
                  </a:cubicBezTo>
                  <a:cubicBezTo>
                    <a:pt x="64770" y="623570"/>
                    <a:pt x="72390" y="608330"/>
                    <a:pt x="85090" y="595630"/>
                  </a:cubicBezTo>
                  <a:cubicBezTo>
                    <a:pt x="101600" y="579120"/>
                    <a:pt x="125730" y="570230"/>
                    <a:pt x="161290" y="552450"/>
                  </a:cubicBezTo>
                  <a:cubicBezTo>
                    <a:pt x="233680" y="518160"/>
                    <a:pt x="373380" y="463550"/>
                    <a:pt x="500380" y="417830"/>
                  </a:cubicBezTo>
                  <a:cubicBezTo>
                    <a:pt x="659130" y="360680"/>
                    <a:pt x="855980" y="308610"/>
                    <a:pt x="1043940" y="245110"/>
                  </a:cubicBezTo>
                  <a:cubicBezTo>
                    <a:pt x="1248410" y="175260"/>
                    <a:pt x="1570990" y="45720"/>
                    <a:pt x="1680210" y="16510"/>
                  </a:cubicBezTo>
                  <a:cubicBezTo>
                    <a:pt x="1715770" y="6350"/>
                    <a:pt x="1733550" y="0"/>
                    <a:pt x="1753870" y="2540"/>
                  </a:cubicBezTo>
                  <a:cubicBezTo>
                    <a:pt x="1769110" y="3810"/>
                    <a:pt x="1780540" y="6350"/>
                    <a:pt x="1793240" y="17780"/>
                  </a:cubicBezTo>
                  <a:cubicBezTo>
                    <a:pt x="1811020" y="33020"/>
                    <a:pt x="1821180" y="64770"/>
                    <a:pt x="1836420" y="104140"/>
                  </a:cubicBezTo>
                  <a:cubicBezTo>
                    <a:pt x="1864360" y="172720"/>
                    <a:pt x="1893570" y="313690"/>
                    <a:pt x="1924050" y="405130"/>
                  </a:cubicBezTo>
                  <a:cubicBezTo>
                    <a:pt x="1950720" y="485140"/>
                    <a:pt x="1974850" y="544830"/>
                    <a:pt x="2009140" y="626110"/>
                  </a:cubicBezTo>
                  <a:cubicBezTo>
                    <a:pt x="2052320" y="730250"/>
                    <a:pt x="2120900" y="900430"/>
                    <a:pt x="2165350" y="974090"/>
                  </a:cubicBezTo>
                  <a:cubicBezTo>
                    <a:pt x="2188210" y="1013460"/>
                    <a:pt x="2213610" y="1028700"/>
                    <a:pt x="2228850" y="1056640"/>
                  </a:cubicBezTo>
                  <a:cubicBezTo>
                    <a:pt x="2242820" y="1079500"/>
                    <a:pt x="2259330" y="1104900"/>
                    <a:pt x="2258060" y="1123950"/>
                  </a:cubicBezTo>
                  <a:cubicBezTo>
                    <a:pt x="2258060" y="1141730"/>
                    <a:pt x="2246630" y="1155700"/>
                    <a:pt x="2232660" y="1169670"/>
                  </a:cubicBezTo>
                  <a:cubicBezTo>
                    <a:pt x="2214880" y="1186180"/>
                    <a:pt x="2185670" y="1200150"/>
                    <a:pt x="2155190" y="1214120"/>
                  </a:cubicBezTo>
                  <a:cubicBezTo>
                    <a:pt x="2114550" y="1230630"/>
                    <a:pt x="2080260" y="1239520"/>
                    <a:pt x="2011680" y="1256030"/>
                  </a:cubicBezTo>
                  <a:cubicBezTo>
                    <a:pt x="1844040" y="1296670"/>
                    <a:pt x="1289050" y="1381760"/>
                    <a:pt x="1135380" y="1426210"/>
                  </a:cubicBezTo>
                  <a:cubicBezTo>
                    <a:pt x="1079500" y="1442720"/>
                    <a:pt x="1065530" y="1457960"/>
                    <a:pt x="1023620" y="1469390"/>
                  </a:cubicBezTo>
                  <a:cubicBezTo>
                    <a:pt x="974090" y="1484630"/>
                    <a:pt x="925830" y="1493520"/>
                    <a:pt x="857250" y="1506220"/>
                  </a:cubicBezTo>
                  <a:cubicBezTo>
                    <a:pt x="746760" y="1526540"/>
                    <a:pt x="506730" y="1507490"/>
                    <a:pt x="424180" y="1574800"/>
                  </a:cubicBezTo>
                  <a:cubicBezTo>
                    <a:pt x="361950" y="1625600"/>
                    <a:pt x="373380" y="1722120"/>
                    <a:pt x="339090" y="1799590"/>
                  </a:cubicBezTo>
                  <a:cubicBezTo>
                    <a:pt x="299720" y="1889760"/>
                    <a:pt x="177800" y="2047240"/>
                    <a:pt x="195580" y="2081530"/>
                  </a:cubicBezTo>
                  <a:cubicBezTo>
                    <a:pt x="203200" y="2098040"/>
                    <a:pt x="233680" y="2092960"/>
                    <a:pt x="264160" y="2091690"/>
                  </a:cubicBezTo>
                  <a:cubicBezTo>
                    <a:pt x="317500" y="2091690"/>
                    <a:pt x="393700" y="2063750"/>
                    <a:pt x="492760" y="2047240"/>
                  </a:cubicBezTo>
                  <a:cubicBezTo>
                    <a:pt x="676910" y="2018030"/>
                    <a:pt x="1010920" y="1986280"/>
                    <a:pt x="1276350" y="1946910"/>
                  </a:cubicBezTo>
                  <a:cubicBezTo>
                    <a:pt x="1551940" y="1905000"/>
                    <a:pt x="1856740" y="1854200"/>
                    <a:pt x="2114550" y="1803400"/>
                  </a:cubicBezTo>
                  <a:cubicBezTo>
                    <a:pt x="2339340" y="1758950"/>
                    <a:pt x="2734310" y="1706880"/>
                    <a:pt x="2739390" y="1663700"/>
                  </a:cubicBezTo>
                  <a:cubicBezTo>
                    <a:pt x="2741930" y="1647190"/>
                    <a:pt x="2687320" y="1640840"/>
                    <a:pt x="2650490" y="1615440"/>
                  </a:cubicBezTo>
                  <a:cubicBezTo>
                    <a:pt x="2580640" y="1567180"/>
                    <a:pt x="2448560" y="1438910"/>
                    <a:pt x="2362200" y="1370330"/>
                  </a:cubicBezTo>
                  <a:cubicBezTo>
                    <a:pt x="2294890" y="1318260"/>
                    <a:pt x="2197100" y="1270000"/>
                    <a:pt x="2178050" y="1238250"/>
                  </a:cubicBezTo>
                  <a:cubicBezTo>
                    <a:pt x="2170430" y="1225550"/>
                    <a:pt x="2169160" y="1214120"/>
                    <a:pt x="2172970" y="1207770"/>
                  </a:cubicBezTo>
                  <a:cubicBezTo>
                    <a:pt x="2178050" y="1200150"/>
                    <a:pt x="2202180" y="1193800"/>
                    <a:pt x="2208530" y="1197610"/>
                  </a:cubicBezTo>
                  <a:cubicBezTo>
                    <a:pt x="2216150" y="1202690"/>
                    <a:pt x="2221230" y="1226820"/>
                    <a:pt x="2216150" y="1234440"/>
                  </a:cubicBezTo>
                  <a:cubicBezTo>
                    <a:pt x="2211070" y="1240790"/>
                    <a:pt x="2186940" y="1244600"/>
                    <a:pt x="2179320" y="1239520"/>
                  </a:cubicBezTo>
                  <a:cubicBezTo>
                    <a:pt x="2172970" y="1235710"/>
                    <a:pt x="2169160" y="1217930"/>
                    <a:pt x="2171700" y="1210310"/>
                  </a:cubicBezTo>
                  <a:cubicBezTo>
                    <a:pt x="2174240" y="1202690"/>
                    <a:pt x="2181860" y="1196340"/>
                    <a:pt x="2190750" y="1195070"/>
                  </a:cubicBezTo>
                  <a:cubicBezTo>
                    <a:pt x="2204720" y="1192530"/>
                    <a:pt x="2233930" y="1207770"/>
                    <a:pt x="2250440" y="1220470"/>
                  </a:cubicBezTo>
                  <a:cubicBezTo>
                    <a:pt x="2266950" y="1231900"/>
                    <a:pt x="2270760" y="1252220"/>
                    <a:pt x="2288540" y="1267460"/>
                  </a:cubicBezTo>
                  <a:cubicBezTo>
                    <a:pt x="2312670" y="1289050"/>
                    <a:pt x="2349500" y="1299210"/>
                    <a:pt x="2395220" y="1330960"/>
                  </a:cubicBezTo>
                  <a:cubicBezTo>
                    <a:pt x="2486660" y="1398270"/>
                    <a:pt x="2783840" y="1607820"/>
                    <a:pt x="2788920" y="1668780"/>
                  </a:cubicBezTo>
                  <a:cubicBezTo>
                    <a:pt x="2790190" y="1689100"/>
                    <a:pt x="2776220" y="1697990"/>
                    <a:pt x="2752090" y="1713230"/>
                  </a:cubicBezTo>
                  <a:cubicBezTo>
                    <a:pt x="2673350" y="1761490"/>
                    <a:pt x="2366010" y="1805940"/>
                    <a:pt x="2122170" y="1852930"/>
                  </a:cubicBezTo>
                  <a:cubicBezTo>
                    <a:pt x="1789430" y="1917700"/>
                    <a:pt x="1229360" y="2009140"/>
                    <a:pt x="932180" y="2051050"/>
                  </a:cubicBezTo>
                  <a:cubicBezTo>
                    <a:pt x="754380" y="2075180"/>
                    <a:pt x="627380" y="2078990"/>
                    <a:pt x="504190" y="2096770"/>
                  </a:cubicBezTo>
                  <a:cubicBezTo>
                    <a:pt x="411480" y="2110740"/>
                    <a:pt x="316230" y="2139950"/>
                    <a:pt x="260350" y="2142490"/>
                  </a:cubicBezTo>
                  <a:cubicBezTo>
                    <a:pt x="229870" y="2143760"/>
                    <a:pt x="209550" y="2141220"/>
                    <a:pt x="190500" y="2136140"/>
                  </a:cubicBezTo>
                  <a:cubicBezTo>
                    <a:pt x="176530" y="2133600"/>
                    <a:pt x="162560" y="2131060"/>
                    <a:pt x="154940" y="2120900"/>
                  </a:cubicBezTo>
                  <a:cubicBezTo>
                    <a:pt x="146050" y="2109470"/>
                    <a:pt x="143510" y="2089150"/>
                    <a:pt x="147320" y="2065020"/>
                  </a:cubicBezTo>
                  <a:cubicBezTo>
                    <a:pt x="157480" y="2005330"/>
                    <a:pt x="250190" y="1873250"/>
                    <a:pt x="290830" y="1783080"/>
                  </a:cubicBezTo>
                  <a:cubicBezTo>
                    <a:pt x="327660" y="1701800"/>
                    <a:pt x="358140" y="1582420"/>
                    <a:pt x="384810" y="1548130"/>
                  </a:cubicBezTo>
                  <a:cubicBezTo>
                    <a:pt x="393700" y="1535430"/>
                    <a:pt x="394970" y="1534160"/>
                    <a:pt x="410210" y="1527810"/>
                  </a:cubicBezTo>
                  <a:cubicBezTo>
                    <a:pt x="466090" y="1502410"/>
                    <a:pt x="730250" y="1478280"/>
                    <a:pt x="844550" y="1456690"/>
                  </a:cubicBezTo>
                  <a:cubicBezTo>
                    <a:pt x="918210" y="1442720"/>
                    <a:pt x="975360" y="1433830"/>
                    <a:pt x="1026160" y="1417320"/>
                  </a:cubicBezTo>
                  <a:cubicBezTo>
                    <a:pt x="1065530" y="1404620"/>
                    <a:pt x="1075690" y="1391920"/>
                    <a:pt x="1127760" y="1376680"/>
                  </a:cubicBezTo>
                  <a:cubicBezTo>
                    <a:pt x="1275080" y="1332230"/>
                    <a:pt x="1835150" y="1245870"/>
                    <a:pt x="1997710" y="1207770"/>
                  </a:cubicBezTo>
                  <a:cubicBezTo>
                    <a:pt x="2061210" y="1191260"/>
                    <a:pt x="2092960" y="1186180"/>
                    <a:pt x="2131060" y="1168400"/>
                  </a:cubicBezTo>
                  <a:cubicBezTo>
                    <a:pt x="2164080" y="1154430"/>
                    <a:pt x="2212340" y="1140460"/>
                    <a:pt x="2216150" y="1116330"/>
                  </a:cubicBezTo>
                  <a:cubicBezTo>
                    <a:pt x="2221230" y="1087120"/>
                    <a:pt x="2147570" y="1040130"/>
                    <a:pt x="2119630" y="996950"/>
                  </a:cubicBezTo>
                  <a:cubicBezTo>
                    <a:pt x="2090420" y="951230"/>
                    <a:pt x="2075180" y="911860"/>
                    <a:pt x="2047240" y="848360"/>
                  </a:cubicBezTo>
                  <a:cubicBezTo>
                    <a:pt x="2000250" y="744220"/>
                    <a:pt x="1924050" y="558800"/>
                    <a:pt x="1875790" y="421640"/>
                  </a:cubicBezTo>
                  <a:cubicBezTo>
                    <a:pt x="1831340" y="295910"/>
                    <a:pt x="1814830" y="90170"/>
                    <a:pt x="1765300" y="57150"/>
                  </a:cubicBezTo>
                  <a:cubicBezTo>
                    <a:pt x="1744980" y="43180"/>
                    <a:pt x="1731010" y="55880"/>
                    <a:pt x="1696720" y="63500"/>
                  </a:cubicBezTo>
                  <a:cubicBezTo>
                    <a:pt x="1590040" y="87630"/>
                    <a:pt x="1262380" y="224790"/>
                    <a:pt x="1057910" y="293370"/>
                  </a:cubicBezTo>
                  <a:cubicBezTo>
                    <a:pt x="871220" y="356870"/>
                    <a:pt x="684530" y="403860"/>
                    <a:pt x="518160" y="464820"/>
                  </a:cubicBezTo>
                  <a:cubicBezTo>
                    <a:pt x="370840" y="519430"/>
                    <a:pt x="157480" y="530860"/>
                    <a:pt x="107950" y="640080"/>
                  </a:cubicBezTo>
                  <a:cubicBezTo>
                    <a:pt x="48260" y="775970"/>
                    <a:pt x="278130" y="1107440"/>
                    <a:pt x="326390" y="1281430"/>
                  </a:cubicBezTo>
                  <a:cubicBezTo>
                    <a:pt x="359410" y="1397000"/>
                    <a:pt x="393700" y="1531620"/>
                    <a:pt x="391160" y="1573530"/>
                  </a:cubicBezTo>
                  <a:cubicBezTo>
                    <a:pt x="391160" y="1586230"/>
                    <a:pt x="389890" y="1591310"/>
                    <a:pt x="384810" y="1596390"/>
                  </a:cubicBezTo>
                  <a:cubicBezTo>
                    <a:pt x="379730" y="1601470"/>
                    <a:pt x="370840" y="1606550"/>
                    <a:pt x="361950" y="1604010"/>
                  </a:cubicBezTo>
                  <a:cubicBezTo>
                    <a:pt x="342900" y="1596390"/>
                    <a:pt x="318770" y="1525270"/>
                    <a:pt x="295910" y="1496060"/>
                  </a:cubicBezTo>
                  <a:cubicBezTo>
                    <a:pt x="279400" y="1474470"/>
                    <a:pt x="260350" y="1466850"/>
                    <a:pt x="242570" y="1443990"/>
                  </a:cubicBezTo>
                  <a:cubicBezTo>
                    <a:pt x="218440" y="1412240"/>
                    <a:pt x="190500" y="1358900"/>
                    <a:pt x="170180" y="1316990"/>
                  </a:cubicBezTo>
                  <a:cubicBezTo>
                    <a:pt x="152400" y="1280160"/>
                    <a:pt x="140970" y="1247140"/>
                    <a:pt x="128270" y="1207770"/>
                  </a:cubicBezTo>
                  <a:cubicBezTo>
                    <a:pt x="114300" y="1164590"/>
                    <a:pt x="101600" y="1125220"/>
                    <a:pt x="88900" y="1068070"/>
                  </a:cubicBezTo>
                  <a:cubicBezTo>
                    <a:pt x="67310" y="975360"/>
                    <a:pt x="34290" y="798830"/>
                    <a:pt x="21590" y="704850"/>
                  </a:cubicBezTo>
                  <a:cubicBezTo>
                    <a:pt x="15240" y="645160"/>
                    <a:pt x="0" y="582930"/>
                    <a:pt x="11430" y="560070"/>
                  </a:cubicBezTo>
                  <a:cubicBezTo>
                    <a:pt x="16510" y="549910"/>
                    <a:pt x="27940" y="543560"/>
                    <a:pt x="36830" y="543560"/>
                  </a:cubicBezTo>
                  <a:cubicBezTo>
                    <a:pt x="44450" y="544830"/>
                    <a:pt x="60960" y="567690"/>
                    <a:pt x="60960" y="56769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7" id="47"/>
          <p:cNvGrpSpPr/>
          <p:nvPr/>
        </p:nvGrpSpPr>
        <p:grpSpPr>
          <a:xfrm rot="0">
            <a:off x="14098053" y="4649483"/>
            <a:ext cx="467732" cy="626808"/>
            <a:chOff x="0" y="0"/>
            <a:chExt cx="750570" cy="1005840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46990" y="46990"/>
              <a:ext cx="657860" cy="911860"/>
            </a:xfrm>
            <a:custGeom>
              <a:avLst/>
              <a:gdLst/>
              <a:ahLst/>
              <a:cxnLst/>
              <a:rect r="r" b="b" t="t" l="l"/>
              <a:pathLst>
                <a:path h="911860" w="657860">
                  <a:moveTo>
                    <a:pt x="650240" y="43180"/>
                  </a:moveTo>
                  <a:cubicBezTo>
                    <a:pt x="462280" y="273050"/>
                    <a:pt x="124460" y="850900"/>
                    <a:pt x="45720" y="900430"/>
                  </a:cubicBezTo>
                  <a:cubicBezTo>
                    <a:pt x="29210" y="910590"/>
                    <a:pt x="15240" y="910590"/>
                    <a:pt x="8890" y="905510"/>
                  </a:cubicBezTo>
                  <a:cubicBezTo>
                    <a:pt x="2540" y="900430"/>
                    <a:pt x="0" y="875030"/>
                    <a:pt x="6350" y="868680"/>
                  </a:cubicBezTo>
                  <a:cubicBezTo>
                    <a:pt x="11430" y="862330"/>
                    <a:pt x="36830" y="861060"/>
                    <a:pt x="43180" y="867410"/>
                  </a:cubicBezTo>
                  <a:cubicBezTo>
                    <a:pt x="48260" y="873760"/>
                    <a:pt x="46990" y="897890"/>
                    <a:pt x="41910" y="904240"/>
                  </a:cubicBezTo>
                  <a:cubicBezTo>
                    <a:pt x="35560" y="910590"/>
                    <a:pt x="17780" y="911860"/>
                    <a:pt x="11430" y="906780"/>
                  </a:cubicBezTo>
                  <a:cubicBezTo>
                    <a:pt x="3810" y="901700"/>
                    <a:pt x="0" y="889000"/>
                    <a:pt x="3810" y="871220"/>
                  </a:cubicBezTo>
                  <a:cubicBezTo>
                    <a:pt x="22860" y="778510"/>
                    <a:pt x="419100" y="245110"/>
                    <a:pt x="525780" y="109220"/>
                  </a:cubicBezTo>
                  <a:cubicBezTo>
                    <a:pt x="567690" y="55880"/>
                    <a:pt x="594360" y="12700"/>
                    <a:pt x="619760" y="3810"/>
                  </a:cubicBezTo>
                  <a:cubicBezTo>
                    <a:pt x="632460" y="0"/>
                    <a:pt x="647700" y="3810"/>
                    <a:pt x="652780" y="10160"/>
                  </a:cubicBezTo>
                  <a:cubicBezTo>
                    <a:pt x="657860" y="16510"/>
                    <a:pt x="650240" y="43180"/>
                    <a:pt x="650240" y="4318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9" id="49"/>
          <p:cNvGrpSpPr/>
          <p:nvPr/>
        </p:nvGrpSpPr>
        <p:grpSpPr>
          <a:xfrm rot="0">
            <a:off x="14003874" y="5130669"/>
            <a:ext cx="317361" cy="317361"/>
            <a:chOff x="0" y="0"/>
            <a:chExt cx="509270" cy="50927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29210" y="50800"/>
              <a:ext cx="429260" cy="411480"/>
            </a:xfrm>
            <a:custGeom>
              <a:avLst/>
              <a:gdLst/>
              <a:ahLst/>
              <a:cxnLst/>
              <a:rect r="r" b="b" t="t" l="l"/>
              <a:pathLst>
                <a:path h="411480" w="429260">
                  <a:moveTo>
                    <a:pt x="72390" y="25400"/>
                  </a:moveTo>
                  <a:cubicBezTo>
                    <a:pt x="77470" y="334010"/>
                    <a:pt x="82550" y="337820"/>
                    <a:pt x="95250" y="344170"/>
                  </a:cubicBezTo>
                  <a:cubicBezTo>
                    <a:pt x="130810" y="359410"/>
                    <a:pt x="255270" y="361950"/>
                    <a:pt x="312420" y="356870"/>
                  </a:cubicBezTo>
                  <a:cubicBezTo>
                    <a:pt x="350520" y="354330"/>
                    <a:pt x="388620" y="328930"/>
                    <a:pt x="407670" y="336550"/>
                  </a:cubicBezTo>
                  <a:cubicBezTo>
                    <a:pt x="419100" y="340360"/>
                    <a:pt x="429260" y="358140"/>
                    <a:pt x="427990" y="367030"/>
                  </a:cubicBezTo>
                  <a:cubicBezTo>
                    <a:pt x="426720" y="374650"/>
                    <a:pt x="412750" y="387350"/>
                    <a:pt x="405130" y="386080"/>
                  </a:cubicBezTo>
                  <a:cubicBezTo>
                    <a:pt x="396240" y="386080"/>
                    <a:pt x="378460" y="369570"/>
                    <a:pt x="378460" y="361950"/>
                  </a:cubicBezTo>
                  <a:cubicBezTo>
                    <a:pt x="377190" y="353060"/>
                    <a:pt x="396240" y="335280"/>
                    <a:pt x="403860" y="336550"/>
                  </a:cubicBezTo>
                  <a:cubicBezTo>
                    <a:pt x="412750" y="336550"/>
                    <a:pt x="427990" y="355600"/>
                    <a:pt x="427990" y="363220"/>
                  </a:cubicBezTo>
                  <a:cubicBezTo>
                    <a:pt x="429260" y="370840"/>
                    <a:pt x="424180" y="378460"/>
                    <a:pt x="415290" y="383540"/>
                  </a:cubicBezTo>
                  <a:cubicBezTo>
                    <a:pt x="398780" y="394970"/>
                    <a:pt x="347980" y="403860"/>
                    <a:pt x="313690" y="407670"/>
                  </a:cubicBezTo>
                  <a:cubicBezTo>
                    <a:pt x="278130" y="411480"/>
                    <a:pt x="242570" y="408940"/>
                    <a:pt x="203200" y="406400"/>
                  </a:cubicBezTo>
                  <a:cubicBezTo>
                    <a:pt x="161290" y="402590"/>
                    <a:pt x="101600" y="401320"/>
                    <a:pt x="69850" y="387350"/>
                  </a:cubicBezTo>
                  <a:cubicBezTo>
                    <a:pt x="50800" y="379730"/>
                    <a:pt x="38100" y="374650"/>
                    <a:pt x="26670" y="354330"/>
                  </a:cubicBezTo>
                  <a:cubicBezTo>
                    <a:pt x="1270" y="302260"/>
                    <a:pt x="0" y="62230"/>
                    <a:pt x="21590" y="19050"/>
                  </a:cubicBezTo>
                  <a:cubicBezTo>
                    <a:pt x="29210" y="6350"/>
                    <a:pt x="41910" y="0"/>
                    <a:pt x="49530" y="0"/>
                  </a:cubicBezTo>
                  <a:cubicBezTo>
                    <a:pt x="58420" y="1270"/>
                    <a:pt x="72390" y="25400"/>
                    <a:pt x="72390" y="2540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1" id="51"/>
          <p:cNvGrpSpPr/>
          <p:nvPr/>
        </p:nvGrpSpPr>
        <p:grpSpPr>
          <a:xfrm rot="0">
            <a:off x="15107119" y="4649483"/>
            <a:ext cx="129002" cy="694079"/>
            <a:chOff x="0" y="0"/>
            <a:chExt cx="207010" cy="111379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38100" y="46990"/>
              <a:ext cx="120650" cy="1017270"/>
            </a:xfrm>
            <a:custGeom>
              <a:avLst/>
              <a:gdLst/>
              <a:ahLst/>
              <a:cxnLst/>
              <a:rect r="r" b="b" t="t" l="l"/>
              <a:pathLst>
                <a:path h="1017270" w="120650">
                  <a:moveTo>
                    <a:pt x="74930" y="30480"/>
                  </a:moveTo>
                  <a:cubicBezTo>
                    <a:pt x="58420" y="193040"/>
                    <a:pt x="87630" y="444500"/>
                    <a:pt x="92710" y="591820"/>
                  </a:cubicBezTo>
                  <a:cubicBezTo>
                    <a:pt x="96520" y="712470"/>
                    <a:pt x="86360" y="853440"/>
                    <a:pt x="96520" y="923290"/>
                  </a:cubicBezTo>
                  <a:cubicBezTo>
                    <a:pt x="101600" y="955040"/>
                    <a:pt x="120650" y="976630"/>
                    <a:pt x="116840" y="993140"/>
                  </a:cubicBezTo>
                  <a:cubicBezTo>
                    <a:pt x="114300" y="1003300"/>
                    <a:pt x="104140" y="1013460"/>
                    <a:pt x="96520" y="1016000"/>
                  </a:cubicBezTo>
                  <a:cubicBezTo>
                    <a:pt x="88900" y="1017270"/>
                    <a:pt x="78740" y="1013460"/>
                    <a:pt x="73660" y="1008380"/>
                  </a:cubicBezTo>
                  <a:cubicBezTo>
                    <a:pt x="68580" y="1003300"/>
                    <a:pt x="66040" y="991870"/>
                    <a:pt x="67310" y="985520"/>
                  </a:cubicBezTo>
                  <a:cubicBezTo>
                    <a:pt x="68580" y="977900"/>
                    <a:pt x="76200" y="969010"/>
                    <a:pt x="82550" y="966470"/>
                  </a:cubicBezTo>
                  <a:cubicBezTo>
                    <a:pt x="91440" y="965200"/>
                    <a:pt x="113030" y="974090"/>
                    <a:pt x="115570" y="981710"/>
                  </a:cubicBezTo>
                  <a:cubicBezTo>
                    <a:pt x="119380" y="989330"/>
                    <a:pt x="113030" y="1007110"/>
                    <a:pt x="106680" y="1010920"/>
                  </a:cubicBezTo>
                  <a:cubicBezTo>
                    <a:pt x="99060" y="1016000"/>
                    <a:pt x="83820" y="1016000"/>
                    <a:pt x="76200" y="1009650"/>
                  </a:cubicBezTo>
                  <a:cubicBezTo>
                    <a:pt x="60960" y="998220"/>
                    <a:pt x="54610" y="969010"/>
                    <a:pt x="45720" y="924560"/>
                  </a:cubicBezTo>
                  <a:cubicBezTo>
                    <a:pt x="20320" y="791210"/>
                    <a:pt x="0" y="229870"/>
                    <a:pt x="12700" y="93980"/>
                  </a:cubicBezTo>
                  <a:cubicBezTo>
                    <a:pt x="17780" y="49530"/>
                    <a:pt x="20320" y="17780"/>
                    <a:pt x="34290" y="6350"/>
                  </a:cubicBezTo>
                  <a:cubicBezTo>
                    <a:pt x="41910" y="0"/>
                    <a:pt x="55880" y="0"/>
                    <a:pt x="63500" y="3810"/>
                  </a:cubicBezTo>
                  <a:cubicBezTo>
                    <a:pt x="69850" y="7620"/>
                    <a:pt x="74930" y="30480"/>
                    <a:pt x="74930" y="3048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3" id="53"/>
          <p:cNvGrpSpPr/>
          <p:nvPr/>
        </p:nvGrpSpPr>
        <p:grpSpPr>
          <a:xfrm rot="0">
            <a:off x="14959914" y="5303199"/>
            <a:ext cx="405209" cy="246924"/>
            <a:chOff x="0" y="0"/>
            <a:chExt cx="650240" cy="396240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46990" y="46990"/>
              <a:ext cx="554990" cy="304800"/>
            </a:xfrm>
            <a:custGeom>
              <a:avLst/>
              <a:gdLst/>
              <a:ahLst/>
              <a:cxnLst/>
              <a:rect r="r" b="b" t="t" l="l"/>
              <a:pathLst>
                <a:path h="304800" w="554990">
                  <a:moveTo>
                    <a:pt x="39370" y="3810"/>
                  </a:moveTo>
                  <a:cubicBezTo>
                    <a:pt x="285750" y="240030"/>
                    <a:pt x="306070" y="256540"/>
                    <a:pt x="334010" y="250190"/>
                  </a:cubicBezTo>
                  <a:cubicBezTo>
                    <a:pt x="378460" y="238760"/>
                    <a:pt x="445770" y="110490"/>
                    <a:pt x="480060" y="77470"/>
                  </a:cubicBezTo>
                  <a:cubicBezTo>
                    <a:pt x="496570" y="60960"/>
                    <a:pt x="506730" y="48260"/>
                    <a:pt x="518160" y="44450"/>
                  </a:cubicBezTo>
                  <a:cubicBezTo>
                    <a:pt x="527050" y="41910"/>
                    <a:pt x="537210" y="40640"/>
                    <a:pt x="542290" y="45720"/>
                  </a:cubicBezTo>
                  <a:cubicBezTo>
                    <a:pt x="548640" y="50800"/>
                    <a:pt x="554990" y="74930"/>
                    <a:pt x="549910" y="81280"/>
                  </a:cubicBezTo>
                  <a:cubicBezTo>
                    <a:pt x="546100" y="88900"/>
                    <a:pt x="520700" y="92710"/>
                    <a:pt x="514350" y="87630"/>
                  </a:cubicBezTo>
                  <a:cubicBezTo>
                    <a:pt x="506730" y="82550"/>
                    <a:pt x="504190" y="57150"/>
                    <a:pt x="509270" y="50800"/>
                  </a:cubicBezTo>
                  <a:cubicBezTo>
                    <a:pt x="515620" y="44450"/>
                    <a:pt x="539750" y="43180"/>
                    <a:pt x="546100" y="48260"/>
                  </a:cubicBezTo>
                  <a:cubicBezTo>
                    <a:pt x="552450" y="53340"/>
                    <a:pt x="554990" y="69850"/>
                    <a:pt x="551180" y="78740"/>
                  </a:cubicBezTo>
                  <a:cubicBezTo>
                    <a:pt x="546100" y="92710"/>
                    <a:pt x="518160" y="100330"/>
                    <a:pt x="500380" y="119380"/>
                  </a:cubicBezTo>
                  <a:cubicBezTo>
                    <a:pt x="474980" y="146050"/>
                    <a:pt x="452120" y="198120"/>
                    <a:pt x="422910" y="228600"/>
                  </a:cubicBezTo>
                  <a:cubicBezTo>
                    <a:pt x="397510" y="256540"/>
                    <a:pt x="365760" y="290830"/>
                    <a:pt x="336550" y="298450"/>
                  </a:cubicBezTo>
                  <a:cubicBezTo>
                    <a:pt x="311150" y="304800"/>
                    <a:pt x="287020" y="295910"/>
                    <a:pt x="259080" y="281940"/>
                  </a:cubicBezTo>
                  <a:cubicBezTo>
                    <a:pt x="218440" y="262890"/>
                    <a:pt x="163830" y="210820"/>
                    <a:pt x="127000" y="172720"/>
                  </a:cubicBezTo>
                  <a:cubicBezTo>
                    <a:pt x="95250" y="139700"/>
                    <a:pt x="71120" y="93980"/>
                    <a:pt x="46990" y="69850"/>
                  </a:cubicBezTo>
                  <a:cubicBezTo>
                    <a:pt x="31750" y="54610"/>
                    <a:pt x="7620" y="49530"/>
                    <a:pt x="3810" y="38100"/>
                  </a:cubicBezTo>
                  <a:cubicBezTo>
                    <a:pt x="0" y="27940"/>
                    <a:pt x="3810" y="10160"/>
                    <a:pt x="11430" y="5080"/>
                  </a:cubicBezTo>
                  <a:cubicBezTo>
                    <a:pt x="16510" y="0"/>
                    <a:pt x="39370" y="3810"/>
                    <a:pt x="39370" y="381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5" id="55"/>
          <p:cNvGrpSpPr/>
          <p:nvPr/>
        </p:nvGrpSpPr>
        <p:grpSpPr>
          <a:xfrm rot="0">
            <a:off x="15718098" y="4545806"/>
            <a:ext cx="615728" cy="810418"/>
            <a:chOff x="0" y="0"/>
            <a:chExt cx="988060" cy="130048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46990" y="45720"/>
              <a:ext cx="890270" cy="1205230"/>
            </a:xfrm>
            <a:custGeom>
              <a:avLst/>
              <a:gdLst/>
              <a:ahLst/>
              <a:cxnLst/>
              <a:rect r="r" b="b" t="t" l="l"/>
              <a:pathLst>
                <a:path h="1205230" w="890270">
                  <a:moveTo>
                    <a:pt x="43180" y="7620"/>
                  </a:moveTo>
                  <a:cubicBezTo>
                    <a:pt x="515620" y="632460"/>
                    <a:pt x="513080" y="641350"/>
                    <a:pt x="529590" y="664210"/>
                  </a:cubicBezTo>
                  <a:cubicBezTo>
                    <a:pt x="551180" y="695960"/>
                    <a:pt x="608330" y="745490"/>
                    <a:pt x="626110" y="775970"/>
                  </a:cubicBezTo>
                  <a:cubicBezTo>
                    <a:pt x="637540" y="793750"/>
                    <a:pt x="635000" y="808990"/>
                    <a:pt x="645160" y="824230"/>
                  </a:cubicBezTo>
                  <a:cubicBezTo>
                    <a:pt x="657860" y="842010"/>
                    <a:pt x="680720" y="849630"/>
                    <a:pt x="699770" y="873760"/>
                  </a:cubicBezTo>
                  <a:cubicBezTo>
                    <a:pt x="730250" y="911860"/>
                    <a:pt x="765810" y="1004570"/>
                    <a:pt x="797560" y="1047750"/>
                  </a:cubicBezTo>
                  <a:cubicBezTo>
                    <a:pt x="819150" y="1076960"/>
                    <a:pt x="844550" y="1092200"/>
                    <a:pt x="859790" y="1115060"/>
                  </a:cubicBezTo>
                  <a:cubicBezTo>
                    <a:pt x="872490" y="1132840"/>
                    <a:pt x="883920" y="1153160"/>
                    <a:pt x="887730" y="1168400"/>
                  </a:cubicBezTo>
                  <a:cubicBezTo>
                    <a:pt x="889000" y="1177290"/>
                    <a:pt x="890270" y="1186180"/>
                    <a:pt x="886460" y="1191260"/>
                  </a:cubicBezTo>
                  <a:cubicBezTo>
                    <a:pt x="882650" y="1198880"/>
                    <a:pt x="866140" y="1205230"/>
                    <a:pt x="858520" y="1203960"/>
                  </a:cubicBezTo>
                  <a:cubicBezTo>
                    <a:pt x="850900" y="1202690"/>
                    <a:pt x="842010" y="1195070"/>
                    <a:pt x="840740" y="1187450"/>
                  </a:cubicBezTo>
                  <a:cubicBezTo>
                    <a:pt x="838200" y="1179830"/>
                    <a:pt x="843280" y="1163320"/>
                    <a:pt x="849630" y="1158240"/>
                  </a:cubicBezTo>
                  <a:cubicBezTo>
                    <a:pt x="855980" y="1153160"/>
                    <a:pt x="873760" y="1154430"/>
                    <a:pt x="880110" y="1159510"/>
                  </a:cubicBezTo>
                  <a:cubicBezTo>
                    <a:pt x="886460" y="1163320"/>
                    <a:pt x="890270" y="1174750"/>
                    <a:pt x="890270" y="1181100"/>
                  </a:cubicBezTo>
                  <a:cubicBezTo>
                    <a:pt x="889000" y="1188720"/>
                    <a:pt x="883920" y="1197610"/>
                    <a:pt x="877570" y="1201420"/>
                  </a:cubicBezTo>
                  <a:cubicBezTo>
                    <a:pt x="869950" y="1203960"/>
                    <a:pt x="858520" y="1205230"/>
                    <a:pt x="847090" y="1197610"/>
                  </a:cubicBezTo>
                  <a:cubicBezTo>
                    <a:pt x="806450" y="1170940"/>
                    <a:pt x="711200" y="970280"/>
                    <a:pt x="662940" y="909320"/>
                  </a:cubicBezTo>
                  <a:cubicBezTo>
                    <a:pt x="638810" y="877570"/>
                    <a:pt x="610870" y="863600"/>
                    <a:pt x="599440" y="843280"/>
                  </a:cubicBezTo>
                  <a:cubicBezTo>
                    <a:pt x="591820" y="830580"/>
                    <a:pt x="596900" y="826770"/>
                    <a:pt x="588010" y="808990"/>
                  </a:cubicBezTo>
                  <a:cubicBezTo>
                    <a:pt x="539750" y="716280"/>
                    <a:pt x="25400" y="129540"/>
                    <a:pt x="3810" y="38100"/>
                  </a:cubicBezTo>
                  <a:cubicBezTo>
                    <a:pt x="0" y="21590"/>
                    <a:pt x="3810" y="10160"/>
                    <a:pt x="10160" y="5080"/>
                  </a:cubicBezTo>
                  <a:cubicBezTo>
                    <a:pt x="16510" y="0"/>
                    <a:pt x="43180" y="7620"/>
                    <a:pt x="43180" y="762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7" id="57"/>
          <p:cNvGrpSpPr/>
          <p:nvPr/>
        </p:nvGrpSpPr>
        <p:grpSpPr>
          <a:xfrm rot="0">
            <a:off x="16030711" y="5235928"/>
            <a:ext cx="538960" cy="355349"/>
            <a:chOff x="0" y="0"/>
            <a:chExt cx="864870" cy="570230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46990" y="48260"/>
              <a:ext cx="768350" cy="472440"/>
            </a:xfrm>
            <a:custGeom>
              <a:avLst/>
              <a:gdLst/>
              <a:ahLst/>
              <a:cxnLst/>
              <a:rect r="r" b="b" t="t" l="l"/>
              <a:pathLst>
                <a:path h="472440" w="768350">
                  <a:moveTo>
                    <a:pt x="38100" y="234950"/>
                  </a:moveTo>
                  <a:cubicBezTo>
                    <a:pt x="389890" y="419100"/>
                    <a:pt x="407670" y="426720"/>
                    <a:pt x="438150" y="411480"/>
                  </a:cubicBezTo>
                  <a:cubicBezTo>
                    <a:pt x="509270" y="377190"/>
                    <a:pt x="666750" y="118110"/>
                    <a:pt x="702310" y="54610"/>
                  </a:cubicBezTo>
                  <a:cubicBezTo>
                    <a:pt x="715010" y="34290"/>
                    <a:pt x="711200" y="19050"/>
                    <a:pt x="721360" y="10160"/>
                  </a:cubicBezTo>
                  <a:cubicBezTo>
                    <a:pt x="728980" y="3810"/>
                    <a:pt x="744220" y="1270"/>
                    <a:pt x="750570" y="3810"/>
                  </a:cubicBezTo>
                  <a:cubicBezTo>
                    <a:pt x="758190" y="7620"/>
                    <a:pt x="765810" y="22860"/>
                    <a:pt x="765810" y="31750"/>
                  </a:cubicBezTo>
                  <a:cubicBezTo>
                    <a:pt x="764540" y="38100"/>
                    <a:pt x="756920" y="46990"/>
                    <a:pt x="750570" y="50800"/>
                  </a:cubicBezTo>
                  <a:cubicBezTo>
                    <a:pt x="744220" y="53340"/>
                    <a:pt x="732790" y="52070"/>
                    <a:pt x="727710" y="48260"/>
                  </a:cubicBezTo>
                  <a:cubicBezTo>
                    <a:pt x="721360" y="45720"/>
                    <a:pt x="715010" y="35560"/>
                    <a:pt x="715010" y="27940"/>
                  </a:cubicBezTo>
                  <a:cubicBezTo>
                    <a:pt x="715010" y="20320"/>
                    <a:pt x="725170" y="5080"/>
                    <a:pt x="732790" y="2540"/>
                  </a:cubicBezTo>
                  <a:cubicBezTo>
                    <a:pt x="740410" y="0"/>
                    <a:pt x="756920" y="5080"/>
                    <a:pt x="762000" y="12700"/>
                  </a:cubicBezTo>
                  <a:cubicBezTo>
                    <a:pt x="768350" y="25400"/>
                    <a:pt x="758190" y="54610"/>
                    <a:pt x="742950" y="85090"/>
                  </a:cubicBezTo>
                  <a:cubicBezTo>
                    <a:pt x="707390" y="158750"/>
                    <a:pt x="535940" y="365760"/>
                    <a:pt x="492760" y="420370"/>
                  </a:cubicBezTo>
                  <a:cubicBezTo>
                    <a:pt x="477520" y="438150"/>
                    <a:pt x="473710" y="447040"/>
                    <a:pt x="462280" y="455930"/>
                  </a:cubicBezTo>
                  <a:cubicBezTo>
                    <a:pt x="452120" y="463550"/>
                    <a:pt x="441960" y="468630"/>
                    <a:pt x="426720" y="469900"/>
                  </a:cubicBezTo>
                  <a:cubicBezTo>
                    <a:pt x="402590" y="472440"/>
                    <a:pt x="367030" y="466090"/>
                    <a:pt x="326390" y="452120"/>
                  </a:cubicBezTo>
                  <a:cubicBezTo>
                    <a:pt x="248920" y="424180"/>
                    <a:pt x="50800" y="320040"/>
                    <a:pt x="16510" y="280670"/>
                  </a:cubicBezTo>
                  <a:cubicBezTo>
                    <a:pt x="5080" y="267970"/>
                    <a:pt x="0" y="256540"/>
                    <a:pt x="3810" y="248920"/>
                  </a:cubicBezTo>
                  <a:cubicBezTo>
                    <a:pt x="6350" y="241300"/>
                    <a:pt x="38100" y="234950"/>
                    <a:pt x="38100" y="23495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9" id="59"/>
          <p:cNvGrpSpPr/>
          <p:nvPr/>
        </p:nvGrpSpPr>
        <p:grpSpPr>
          <a:xfrm rot="0">
            <a:off x="13756158" y="5627683"/>
            <a:ext cx="460609" cy="435283"/>
            <a:chOff x="0" y="0"/>
            <a:chExt cx="739140" cy="698500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35560" y="39370"/>
              <a:ext cx="662940" cy="609600"/>
            </a:xfrm>
            <a:custGeom>
              <a:avLst/>
              <a:gdLst/>
              <a:ahLst/>
              <a:cxnLst/>
              <a:rect r="r" b="b" t="t" l="l"/>
              <a:pathLst>
                <a:path h="609600" w="662940">
                  <a:moveTo>
                    <a:pt x="228600" y="82550"/>
                  </a:moveTo>
                  <a:cubicBezTo>
                    <a:pt x="129540" y="87630"/>
                    <a:pt x="99060" y="101600"/>
                    <a:pt x="85090" y="115570"/>
                  </a:cubicBezTo>
                  <a:cubicBezTo>
                    <a:pt x="76200" y="123190"/>
                    <a:pt x="73660" y="129540"/>
                    <a:pt x="69850" y="143510"/>
                  </a:cubicBezTo>
                  <a:cubicBezTo>
                    <a:pt x="60960" y="180340"/>
                    <a:pt x="53340" y="294640"/>
                    <a:pt x="64770" y="346710"/>
                  </a:cubicBezTo>
                  <a:cubicBezTo>
                    <a:pt x="72390" y="383540"/>
                    <a:pt x="88900" y="406400"/>
                    <a:pt x="107950" y="435610"/>
                  </a:cubicBezTo>
                  <a:cubicBezTo>
                    <a:pt x="128270" y="466090"/>
                    <a:pt x="156210" y="502920"/>
                    <a:pt x="186690" y="523240"/>
                  </a:cubicBezTo>
                  <a:cubicBezTo>
                    <a:pt x="214630" y="541020"/>
                    <a:pt x="245110" y="548640"/>
                    <a:pt x="278130" y="554990"/>
                  </a:cubicBezTo>
                  <a:cubicBezTo>
                    <a:pt x="313690" y="561340"/>
                    <a:pt x="363220" y="570230"/>
                    <a:pt x="393700" y="560070"/>
                  </a:cubicBezTo>
                  <a:cubicBezTo>
                    <a:pt x="416560" y="552450"/>
                    <a:pt x="430530" y="532130"/>
                    <a:pt x="448310" y="513080"/>
                  </a:cubicBezTo>
                  <a:cubicBezTo>
                    <a:pt x="468630" y="491490"/>
                    <a:pt x="487680" y="467360"/>
                    <a:pt x="508000" y="435610"/>
                  </a:cubicBezTo>
                  <a:cubicBezTo>
                    <a:pt x="537210" y="389890"/>
                    <a:pt x="582930" y="316230"/>
                    <a:pt x="596900" y="261620"/>
                  </a:cubicBezTo>
                  <a:cubicBezTo>
                    <a:pt x="608330" y="218440"/>
                    <a:pt x="623570" y="168910"/>
                    <a:pt x="601980" y="137160"/>
                  </a:cubicBezTo>
                  <a:cubicBezTo>
                    <a:pt x="570230" y="93980"/>
                    <a:pt x="431800" y="80010"/>
                    <a:pt x="359410" y="68580"/>
                  </a:cubicBezTo>
                  <a:cubicBezTo>
                    <a:pt x="300990" y="58420"/>
                    <a:pt x="223520" y="72390"/>
                    <a:pt x="199390" y="60960"/>
                  </a:cubicBezTo>
                  <a:cubicBezTo>
                    <a:pt x="189230" y="55880"/>
                    <a:pt x="184150" y="49530"/>
                    <a:pt x="182880" y="43180"/>
                  </a:cubicBezTo>
                  <a:cubicBezTo>
                    <a:pt x="180340" y="36830"/>
                    <a:pt x="182880" y="25400"/>
                    <a:pt x="187960" y="20320"/>
                  </a:cubicBezTo>
                  <a:cubicBezTo>
                    <a:pt x="191770" y="15240"/>
                    <a:pt x="203200" y="10160"/>
                    <a:pt x="209550" y="11430"/>
                  </a:cubicBezTo>
                  <a:cubicBezTo>
                    <a:pt x="217170" y="12700"/>
                    <a:pt x="227330" y="17780"/>
                    <a:pt x="229870" y="24130"/>
                  </a:cubicBezTo>
                  <a:cubicBezTo>
                    <a:pt x="232410" y="31750"/>
                    <a:pt x="229870" y="49530"/>
                    <a:pt x="224790" y="54610"/>
                  </a:cubicBezTo>
                  <a:cubicBezTo>
                    <a:pt x="219710" y="60960"/>
                    <a:pt x="208280" y="63500"/>
                    <a:pt x="201930" y="60960"/>
                  </a:cubicBezTo>
                  <a:cubicBezTo>
                    <a:pt x="194310" y="58420"/>
                    <a:pt x="181610" y="45720"/>
                    <a:pt x="181610" y="38100"/>
                  </a:cubicBezTo>
                  <a:cubicBezTo>
                    <a:pt x="181610" y="29210"/>
                    <a:pt x="193040" y="16510"/>
                    <a:pt x="207010" y="11430"/>
                  </a:cubicBezTo>
                  <a:cubicBezTo>
                    <a:pt x="234950" y="0"/>
                    <a:pt x="309880" y="10160"/>
                    <a:pt x="355600" y="15240"/>
                  </a:cubicBezTo>
                  <a:cubicBezTo>
                    <a:pt x="393700" y="20320"/>
                    <a:pt x="421640" y="27940"/>
                    <a:pt x="459740" y="36830"/>
                  </a:cubicBezTo>
                  <a:cubicBezTo>
                    <a:pt x="505460" y="48260"/>
                    <a:pt x="576580" y="62230"/>
                    <a:pt x="608330" y="83820"/>
                  </a:cubicBezTo>
                  <a:cubicBezTo>
                    <a:pt x="629920" y="97790"/>
                    <a:pt x="643890" y="111760"/>
                    <a:pt x="651510" y="134620"/>
                  </a:cubicBezTo>
                  <a:cubicBezTo>
                    <a:pt x="662940" y="166370"/>
                    <a:pt x="657860" y="220980"/>
                    <a:pt x="645160" y="267970"/>
                  </a:cubicBezTo>
                  <a:cubicBezTo>
                    <a:pt x="629920" y="330200"/>
                    <a:pt x="581660" y="415290"/>
                    <a:pt x="546100" y="468630"/>
                  </a:cubicBezTo>
                  <a:cubicBezTo>
                    <a:pt x="519430" y="510540"/>
                    <a:pt x="486410" y="547370"/>
                    <a:pt x="459740" y="570230"/>
                  </a:cubicBezTo>
                  <a:cubicBezTo>
                    <a:pt x="441960" y="586740"/>
                    <a:pt x="426720" y="596900"/>
                    <a:pt x="410210" y="603250"/>
                  </a:cubicBezTo>
                  <a:cubicBezTo>
                    <a:pt x="393700" y="608330"/>
                    <a:pt x="379730" y="607060"/>
                    <a:pt x="359410" y="607060"/>
                  </a:cubicBezTo>
                  <a:cubicBezTo>
                    <a:pt x="328930" y="607060"/>
                    <a:pt x="280670" y="609600"/>
                    <a:pt x="245110" y="600710"/>
                  </a:cubicBezTo>
                  <a:cubicBezTo>
                    <a:pt x="212090" y="593090"/>
                    <a:pt x="180340" y="579120"/>
                    <a:pt x="151130" y="557530"/>
                  </a:cubicBezTo>
                  <a:cubicBezTo>
                    <a:pt x="119380" y="534670"/>
                    <a:pt x="87630" y="494030"/>
                    <a:pt x="63500" y="461010"/>
                  </a:cubicBezTo>
                  <a:cubicBezTo>
                    <a:pt x="43180" y="433070"/>
                    <a:pt x="24130" y="412750"/>
                    <a:pt x="15240" y="375920"/>
                  </a:cubicBezTo>
                  <a:cubicBezTo>
                    <a:pt x="0" y="318770"/>
                    <a:pt x="7620" y="185420"/>
                    <a:pt x="20320" y="139700"/>
                  </a:cubicBezTo>
                  <a:cubicBezTo>
                    <a:pt x="25400" y="119380"/>
                    <a:pt x="29210" y="111760"/>
                    <a:pt x="43180" y="99060"/>
                  </a:cubicBezTo>
                  <a:cubicBezTo>
                    <a:pt x="64770" y="76200"/>
                    <a:pt x="115570" y="41910"/>
                    <a:pt x="151130" y="31750"/>
                  </a:cubicBezTo>
                  <a:cubicBezTo>
                    <a:pt x="181610" y="24130"/>
                    <a:pt x="224790" y="24130"/>
                    <a:pt x="240030" y="35560"/>
                  </a:cubicBezTo>
                  <a:cubicBezTo>
                    <a:pt x="248920" y="41910"/>
                    <a:pt x="254000" y="58420"/>
                    <a:pt x="251460" y="66040"/>
                  </a:cubicBezTo>
                  <a:cubicBezTo>
                    <a:pt x="250190" y="73660"/>
                    <a:pt x="228600" y="82550"/>
                    <a:pt x="228600" y="8255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1" id="61"/>
          <p:cNvGrpSpPr/>
          <p:nvPr/>
        </p:nvGrpSpPr>
        <p:grpSpPr>
          <a:xfrm rot="0">
            <a:off x="14841200" y="5607106"/>
            <a:ext cx="561911" cy="520757"/>
            <a:chOff x="0" y="0"/>
            <a:chExt cx="901700" cy="835660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48260" y="49530"/>
              <a:ext cx="803910" cy="748030"/>
            </a:xfrm>
            <a:custGeom>
              <a:avLst/>
              <a:gdLst/>
              <a:ahLst/>
              <a:cxnLst/>
              <a:rect r="r" b="b" t="t" l="l"/>
              <a:pathLst>
                <a:path h="748030" w="803910">
                  <a:moveTo>
                    <a:pt x="8890" y="650240"/>
                  </a:moveTo>
                  <a:cubicBezTo>
                    <a:pt x="91440" y="553720"/>
                    <a:pt x="245110" y="306070"/>
                    <a:pt x="288290" y="218440"/>
                  </a:cubicBezTo>
                  <a:cubicBezTo>
                    <a:pt x="308610" y="177800"/>
                    <a:pt x="316230" y="157480"/>
                    <a:pt x="323850" y="125730"/>
                  </a:cubicBezTo>
                  <a:cubicBezTo>
                    <a:pt x="331470" y="95250"/>
                    <a:pt x="326390" y="53340"/>
                    <a:pt x="337820" y="31750"/>
                  </a:cubicBezTo>
                  <a:cubicBezTo>
                    <a:pt x="345440" y="16510"/>
                    <a:pt x="360680" y="2540"/>
                    <a:pt x="372110" y="1270"/>
                  </a:cubicBezTo>
                  <a:cubicBezTo>
                    <a:pt x="379730" y="0"/>
                    <a:pt x="384810" y="3810"/>
                    <a:pt x="393700" y="10160"/>
                  </a:cubicBezTo>
                  <a:cubicBezTo>
                    <a:pt x="417830" y="29210"/>
                    <a:pt x="464820" y="101600"/>
                    <a:pt x="499110" y="154940"/>
                  </a:cubicBezTo>
                  <a:cubicBezTo>
                    <a:pt x="537210" y="215900"/>
                    <a:pt x="563880" y="290830"/>
                    <a:pt x="608330" y="355600"/>
                  </a:cubicBezTo>
                  <a:cubicBezTo>
                    <a:pt x="656590" y="427990"/>
                    <a:pt x="754380" y="515620"/>
                    <a:pt x="782320" y="566420"/>
                  </a:cubicBezTo>
                  <a:cubicBezTo>
                    <a:pt x="796290" y="591820"/>
                    <a:pt x="803910" y="609600"/>
                    <a:pt x="802640" y="628650"/>
                  </a:cubicBezTo>
                  <a:cubicBezTo>
                    <a:pt x="801370" y="642620"/>
                    <a:pt x="797560" y="655320"/>
                    <a:pt x="786130" y="666750"/>
                  </a:cubicBezTo>
                  <a:cubicBezTo>
                    <a:pt x="764540" y="685800"/>
                    <a:pt x="704850" y="698500"/>
                    <a:pt x="664210" y="709930"/>
                  </a:cubicBezTo>
                  <a:cubicBezTo>
                    <a:pt x="623570" y="720090"/>
                    <a:pt x="595630" y="726440"/>
                    <a:pt x="541020" y="730250"/>
                  </a:cubicBezTo>
                  <a:cubicBezTo>
                    <a:pt x="434340" y="740410"/>
                    <a:pt x="123190" y="748030"/>
                    <a:pt x="68580" y="735330"/>
                  </a:cubicBezTo>
                  <a:cubicBezTo>
                    <a:pt x="55880" y="731520"/>
                    <a:pt x="50800" y="730250"/>
                    <a:pt x="46990" y="723900"/>
                  </a:cubicBezTo>
                  <a:cubicBezTo>
                    <a:pt x="43180" y="717550"/>
                    <a:pt x="41910" y="706120"/>
                    <a:pt x="44450" y="699770"/>
                  </a:cubicBezTo>
                  <a:cubicBezTo>
                    <a:pt x="46990" y="693420"/>
                    <a:pt x="55880" y="684530"/>
                    <a:pt x="62230" y="684530"/>
                  </a:cubicBezTo>
                  <a:cubicBezTo>
                    <a:pt x="71120" y="684530"/>
                    <a:pt x="91440" y="697230"/>
                    <a:pt x="92710" y="704850"/>
                  </a:cubicBezTo>
                  <a:cubicBezTo>
                    <a:pt x="95250" y="713740"/>
                    <a:pt x="78740" y="734060"/>
                    <a:pt x="71120" y="735330"/>
                  </a:cubicBezTo>
                  <a:cubicBezTo>
                    <a:pt x="62230" y="735330"/>
                    <a:pt x="43180" y="718820"/>
                    <a:pt x="43180" y="711200"/>
                  </a:cubicBezTo>
                  <a:cubicBezTo>
                    <a:pt x="41910" y="702310"/>
                    <a:pt x="52070" y="690880"/>
                    <a:pt x="68580" y="684530"/>
                  </a:cubicBezTo>
                  <a:cubicBezTo>
                    <a:pt x="125730" y="659130"/>
                    <a:pt x="407670" y="694690"/>
                    <a:pt x="533400" y="680720"/>
                  </a:cubicBezTo>
                  <a:cubicBezTo>
                    <a:pt x="621030" y="670560"/>
                    <a:pt x="739140" y="665480"/>
                    <a:pt x="753110" y="631190"/>
                  </a:cubicBezTo>
                  <a:cubicBezTo>
                    <a:pt x="764540" y="607060"/>
                    <a:pt x="716280" y="563880"/>
                    <a:pt x="689610" y="527050"/>
                  </a:cubicBezTo>
                  <a:cubicBezTo>
                    <a:pt x="656590" y="481330"/>
                    <a:pt x="601980" y="435610"/>
                    <a:pt x="563880" y="381000"/>
                  </a:cubicBezTo>
                  <a:cubicBezTo>
                    <a:pt x="524510" y="323850"/>
                    <a:pt x="494030" y="241300"/>
                    <a:pt x="459740" y="187960"/>
                  </a:cubicBezTo>
                  <a:cubicBezTo>
                    <a:pt x="433070" y="146050"/>
                    <a:pt x="401320" y="114300"/>
                    <a:pt x="382270" y="83820"/>
                  </a:cubicBezTo>
                  <a:cubicBezTo>
                    <a:pt x="367030" y="62230"/>
                    <a:pt x="346710" y="39370"/>
                    <a:pt x="347980" y="25400"/>
                  </a:cubicBezTo>
                  <a:cubicBezTo>
                    <a:pt x="349250" y="13970"/>
                    <a:pt x="363220" y="1270"/>
                    <a:pt x="372110" y="1270"/>
                  </a:cubicBezTo>
                  <a:cubicBezTo>
                    <a:pt x="381000" y="1270"/>
                    <a:pt x="394970" y="12700"/>
                    <a:pt x="398780" y="27940"/>
                  </a:cubicBezTo>
                  <a:cubicBezTo>
                    <a:pt x="407670" y="64770"/>
                    <a:pt x="368300" y="165100"/>
                    <a:pt x="331470" y="246380"/>
                  </a:cubicBezTo>
                  <a:cubicBezTo>
                    <a:pt x="278130" y="363220"/>
                    <a:pt x="137160" y="584200"/>
                    <a:pt x="80010" y="648970"/>
                  </a:cubicBezTo>
                  <a:cubicBezTo>
                    <a:pt x="59690" y="674370"/>
                    <a:pt x="41910" y="692150"/>
                    <a:pt x="27940" y="693420"/>
                  </a:cubicBezTo>
                  <a:cubicBezTo>
                    <a:pt x="17780" y="693420"/>
                    <a:pt x="6350" y="685800"/>
                    <a:pt x="2540" y="678180"/>
                  </a:cubicBezTo>
                  <a:cubicBezTo>
                    <a:pt x="0" y="670560"/>
                    <a:pt x="8890" y="650240"/>
                    <a:pt x="8890" y="65024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3" id="63"/>
          <p:cNvGrpSpPr/>
          <p:nvPr/>
        </p:nvGrpSpPr>
        <p:grpSpPr>
          <a:xfrm rot="0">
            <a:off x="16150216" y="5622934"/>
            <a:ext cx="468523" cy="465357"/>
            <a:chOff x="0" y="0"/>
            <a:chExt cx="751840" cy="746760"/>
          </a:xfrm>
        </p:grpSpPr>
        <p:sp>
          <p:nvSpPr>
            <p:cNvPr name="Freeform 64" id="64"/>
            <p:cNvSpPr/>
            <p:nvPr/>
          </p:nvSpPr>
          <p:spPr>
            <a:xfrm flipH="false" flipV="false" rot="0">
              <a:off x="34290" y="44450"/>
              <a:ext cx="670560" cy="656590"/>
            </a:xfrm>
            <a:custGeom>
              <a:avLst/>
              <a:gdLst/>
              <a:ahLst/>
              <a:cxnLst/>
              <a:rect r="r" b="b" t="t" l="l"/>
              <a:pathLst>
                <a:path h="656590" w="670560">
                  <a:moveTo>
                    <a:pt x="101600" y="342900"/>
                  </a:moveTo>
                  <a:cubicBezTo>
                    <a:pt x="215900" y="581660"/>
                    <a:pt x="223520" y="591820"/>
                    <a:pt x="220980" y="604520"/>
                  </a:cubicBezTo>
                  <a:cubicBezTo>
                    <a:pt x="217170" y="617220"/>
                    <a:pt x="203200" y="633730"/>
                    <a:pt x="191770" y="638810"/>
                  </a:cubicBezTo>
                  <a:cubicBezTo>
                    <a:pt x="181610" y="642620"/>
                    <a:pt x="165100" y="638810"/>
                    <a:pt x="153670" y="633730"/>
                  </a:cubicBezTo>
                  <a:cubicBezTo>
                    <a:pt x="140970" y="627380"/>
                    <a:pt x="130810" y="614680"/>
                    <a:pt x="119380" y="600710"/>
                  </a:cubicBezTo>
                  <a:cubicBezTo>
                    <a:pt x="102870" y="580390"/>
                    <a:pt x="85090" y="552450"/>
                    <a:pt x="72390" y="520700"/>
                  </a:cubicBezTo>
                  <a:cubicBezTo>
                    <a:pt x="55880" y="481330"/>
                    <a:pt x="45720" y="433070"/>
                    <a:pt x="36830" y="382270"/>
                  </a:cubicBezTo>
                  <a:cubicBezTo>
                    <a:pt x="26670" y="320040"/>
                    <a:pt x="0" y="218440"/>
                    <a:pt x="16510" y="176530"/>
                  </a:cubicBezTo>
                  <a:cubicBezTo>
                    <a:pt x="25400" y="153670"/>
                    <a:pt x="41910" y="146050"/>
                    <a:pt x="66040" y="134620"/>
                  </a:cubicBezTo>
                  <a:cubicBezTo>
                    <a:pt x="105410" y="115570"/>
                    <a:pt x="180340" y="116840"/>
                    <a:pt x="240030" y="99060"/>
                  </a:cubicBezTo>
                  <a:cubicBezTo>
                    <a:pt x="308610" y="80010"/>
                    <a:pt x="401320" y="33020"/>
                    <a:pt x="454660" y="19050"/>
                  </a:cubicBezTo>
                  <a:cubicBezTo>
                    <a:pt x="485140" y="10160"/>
                    <a:pt x="509270" y="0"/>
                    <a:pt x="529590" y="6350"/>
                  </a:cubicBezTo>
                  <a:cubicBezTo>
                    <a:pt x="547370" y="12700"/>
                    <a:pt x="558800" y="26670"/>
                    <a:pt x="571500" y="48260"/>
                  </a:cubicBezTo>
                  <a:cubicBezTo>
                    <a:pt x="596900" y="88900"/>
                    <a:pt x="621030" y="189230"/>
                    <a:pt x="636270" y="251460"/>
                  </a:cubicBezTo>
                  <a:cubicBezTo>
                    <a:pt x="650240" y="302260"/>
                    <a:pt x="661670" y="358140"/>
                    <a:pt x="665480" y="394970"/>
                  </a:cubicBezTo>
                  <a:cubicBezTo>
                    <a:pt x="668020" y="417830"/>
                    <a:pt x="670560" y="435610"/>
                    <a:pt x="665480" y="450850"/>
                  </a:cubicBezTo>
                  <a:cubicBezTo>
                    <a:pt x="661670" y="463550"/>
                    <a:pt x="655320" y="472440"/>
                    <a:pt x="643890" y="483870"/>
                  </a:cubicBezTo>
                  <a:cubicBezTo>
                    <a:pt x="622300" y="501650"/>
                    <a:pt x="572770" y="520700"/>
                    <a:pt x="533400" y="533400"/>
                  </a:cubicBezTo>
                  <a:cubicBezTo>
                    <a:pt x="488950" y="548640"/>
                    <a:pt x="429260" y="551180"/>
                    <a:pt x="391160" y="566420"/>
                  </a:cubicBezTo>
                  <a:cubicBezTo>
                    <a:pt x="361950" y="579120"/>
                    <a:pt x="345440" y="599440"/>
                    <a:pt x="320040" y="612140"/>
                  </a:cubicBezTo>
                  <a:cubicBezTo>
                    <a:pt x="290830" y="626110"/>
                    <a:pt x="254000" y="640080"/>
                    <a:pt x="224790" y="646430"/>
                  </a:cubicBezTo>
                  <a:cubicBezTo>
                    <a:pt x="200660" y="651510"/>
                    <a:pt x="170180" y="656590"/>
                    <a:pt x="156210" y="650240"/>
                  </a:cubicBezTo>
                  <a:cubicBezTo>
                    <a:pt x="147320" y="647700"/>
                    <a:pt x="140970" y="641350"/>
                    <a:pt x="138430" y="635000"/>
                  </a:cubicBezTo>
                  <a:cubicBezTo>
                    <a:pt x="137160" y="626110"/>
                    <a:pt x="142240" y="610870"/>
                    <a:pt x="148590" y="605790"/>
                  </a:cubicBezTo>
                  <a:cubicBezTo>
                    <a:pt x="153670" y="600710"/>
                    <a:pt x="166370" y="599440"/>
                    <a:pt x="172720" y="603250"/>
                  </a:cubicBezTo>
                  <a:cubicBezTo>
                    <a:pt x="179070" y="605790"/>
                    <a:pt x="187960" y="621030"/>
                    <a:pt x="187960" y="628650"/>
                  </a:cubicBezTo>
                  <a:cubicBezTo>
                    <a:pt x="187960" y="636270"/>
                    <a:pt x="181610" y="646430"/>
                    <a:pt x="173990" y="648970"/>
                  </a:cubicBezTo>
                  <a:cubicBezTo>
                    <a:pt x="166370" y="651510"/>
                    <a:pt x="143510" y="645160"/>
                    <a:pt x="139700" y="637540"/>
                  </a:cubicBezTo>
                  <a:cubicBezTo>
                    <a:pt x="135890" y="628650"/>
                    <a:pt x="143510" y="609600"/>
                    <a:pt x="153670" y="603250"/>
                  </a:cubicBezTo>
                  <a:cubicBezTo>
                    <a:pt x="166370" y="594360"/>
                    <a:pt x="191770" y="605790"/>
                    <a:pt x="215900" y="599440"/>
                  </a:cubicBezTo>
                  <a:cubicBezTo>
                    <a:pt x="254000" y="589280"/>
                    <a:pt x="299720" y="553720"/>
                    <a:pt x="354330" y="532130"/>
                  </a:cubicBezTo>
                  <a:cubicBezTo>
                    <a:pt x="426720" y="504190"/>
                    <a:pt x="586740" y="480060"/>
                    <a:pt x="612140" y="452120"/>
                  </a:cubicBezTo>
                  <a:cubicBezTo>
                    <a:pt x="621030" y="443230"/>
                    <a:pt x="618490" y="438150"/>
                    <a:pt x="618490" y="424180"/>
                  </a:cubicBezTo>
                  <a:cubicBezTo>
                    <a:pt x="618490" y="393700"/>
                    <a:pt x="603250" y="323850"/>
                    <a:pt x="589280" y="267970"/>
                  </a:cubicBezTo>
                  <a:cubicBezTo>
                    <a:pt x="571500" y="200660"/>
                    <a:pt x="563880" y="71120"/>
                    <a:pt x="520700" y="48260"/>
                  </a:cubicBezTo>
                  <a:cubicBezTo>
                    <a:pt x="483870" y="29210"/>
                    <a:pt x="414020" y="77470"/>
                    <a:pt x="367030" y="95250"/>
                  </a:cubicBezTo>
                  <a:cubicBezTo>
                    <a:pt x="322580" y="110490"/>
                    <a:pt x="288290" y="135890"/>
                    <a:pt x="245110" y="149860"/>
                  </a:cubicBezTo>
                  <a:cubicBezTo>
                    <a:pt x="196850" y="165100"/>
                    <a:pt x="119380" y="163830"/>
                    <a:pt x="91440" y="177800"/>
                  </a:cubicBezTo>
                  <a:cubicBezTo>
                    <a:pt x="77470" y="185420"/>
                    <a:pt x="71120" y="189230"/>
                    <a:pt x="66040" y="203200"/>
                  </a:cubicBezTo>
                  <a:cubicBezTo>
                    <a:pt x="54610" y="236220"/>
                    <a:pt x="81280" y="347980"/>
                    <a:pt x="92710" y="401320"/>
                  </a:cubicBezTo>
                  <a:cubicBezTo>
                    <a:pt x="100330" y="439420"/>
                    <a:pt x="105410" y="466090"/>
                    <a:pt x="116840" y="496570"/>
                  </a:cubicBezTo>
                  <a:cubicBezTo>
                    <a:pt x="129540" y="528320"/>
                    <a:pt x="165100" y="589280"/>
                    <a:pt x="165100" y="589280"/>
                  </a:cubicBezTo>
                  <a:cubicBezTo>
                    <a:pt x="166370" y="588010"/>
                    <a:pt x="53340" y="400050"/>
                    <a:pt x="54610" y="359410"/>
                  </a:cubicBezTo>
                  <a:cubicBezTo>
                    <a:pt x="54610" y="344170"/>
                    <a:pt x="62230" y="332740"/>
                    <a:pt x="69850" y="330200"/>
                  </a:cubicBezTo>
                  <a:cubicBezTo>
                    <a:pt x="78740" y="326390"/>
                    <a:pt x="101600" y="342900"/>
                    <a:pt x="101600" y="34290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5" id="65"/>
          <p:cNvGrpSpPr/>
          <p:nvPr/>
        </p:nvGrpSpPr>
        <p:grpSpPr>
          <a:xfrm rot="0">
            <a:off x="13940560" y="6271111"/>
            <a:ext cx="797755" cy="1046263"/>
            <a:chOff x="0" y="0"/>
            <a:chExt cx="1280160" cy="1678940"/>
          </a:xfrm>
        </p:grpSpPr>
        <p:sp>
          <p:nvSpPr>
            <p:cNvPr name="Freeform 66" id="66"/>
            <p:cNvSpPr/>
            <p:nvPr/>
          </p:nvSpPr>
          <p:spPr>
            <a:xfrm flipH="false" flipV="false" rot="0">
              <a:off x="48260" y="45720"/>
              <a:ext cx="1183640" cy="1582420"/>
            </a:xfrm>
            <a:custGeom>
              <a:avLst/>
              <a:gdLst/>
              <a:ahLst/>
              <a:cxnLst/>
              <a:rect r="r" b="b" t="t" l="l"/>
              <a:pathLst>
                <a:path h="1582420" w="1183640">
                  <a:moveTo>
                    <a:pt x="46990" y="12700"/>
                  </a:moveTo>
                  <a:cubicBezTo>
                    <a:pt x="278130" y="401320"/>
                    <a:pt x="336550" y="501650"/>
                    <a:pt x="434340" y="628650"/>
                  </a:cubicBezTo>
                  <a:cubicBezTo>
                    <a:pt x="576580" y="816610"/>
                    <a:pt x="928370" y="1163320"/>
                    <a:pt x="1012190" y="1291590"/>
                  </a:cubicBezTo>
                  <a:cubicBezTo>
                    <a:pt x="1042670" y="1336040"/>
                    <a:pt x="1038860" y="1355090"/>
                    <a:pt x="1060450" y="1391920"/>
                  </a:cubicBezTo>
                  <a:cubicBezTo>
                    <a:pt x="1089660" y="1443990"/>
                    <a:pt x="1183640" y="1540510"/>
                    <a:pt x="1179830" y="1565910"/>
                  </a:cubicBezTo>
                  <a:cubicBezTo>
                    <a:pt x="1178560" y="1574800"/>
                    <a:pt x="1168400" y="1579880"/>
                    <a:pt x="1162050" y="1581150"/>
                  </a:cubicBezTo>
                  <a:cubicBezTo>
                    <a:pt x="1155700" y="1582420"/>
                    <a:pt x="1144270" y="1579880"/>
                    <a:pt x="1139190" y="1574800"/>
                  </a:cubicBezTo>
                  <a:cubicBezTo>
                    <a:pt x="1134110" y="1569720"/>
                    <a:pt x="1130300" y="1558290"/>
                    <a:pt x="1131570" y="1551940"/>
                  </a:cubicBezTo>
                  <a:cubicBezTo>
                    <a:pt x="1132840" y="1544320"/>
                    <a:pt x="1140460" y="1535430"/>
                    <a:pt x="1146810" y="1532890"/>
                  </a:cubicBezTo>
                  <a:cubicBezTo>
                    <a:pt x="1155700" y="1530350"/>
                    <a:pt x="1177290" y="1539240"/>
                    <a:pt x="1181100" y="1546860"/>
                  </a:cubicBezTo>
                  <a:cubicBezTo>
                    <a:pt x="1183640" y="1554480"/>
                    <a:pt x="1178560" y="1572260"/>
                    <a:pt x="1172210" y="1577340"/>
                  </a:cubicBezTo>
                  <a:cubicBezTo>
                    <a:pt x="1164590" y="1581150"/>
                    <a:pt x="1141730" y="1576070"/>
                    <a:pt x="1135380" y="1569720"/>
                  </a:cubicBezTo>
                  <a:cubicBezTo>
                    <a:pt x="1131570" y="1564640"/>
                    <a:pt x="1137920" y="1554480"/>
                    <a:pt x="1134110" y="1546860"/>
                  </a:cubicBezTo>
                  <a:cubicBezTo>
                    <a:pt x="1127760" y="1535430"/>
                    <a:pt x="1107440" y="1530350"/>
                    <a:pt x="1092200" y="1515110"/>
                  </a:cubicBezTo>
                  <a:cubicBezTo>
                    <a:pt x="1069340" y="1493520"/>
                    <a:pt x="1036320" y="1450340"/>
                    <a:pt x="1016000" y="1416050"/>
                  </a:cubicBezTo>
                  <a:cubicBezTo>
                    <a:pt x="996950" y="1385570"/>
                    <a:pt x="1000760" y="1365250"/>
                    <a:pt x="974090" y="1323340"/>
                  </a:cubicBezTo>
                  <a:cubicBezTo>
                    <a:pt x="894080" y="1198880"/>
                    <a:pt x="535940" y="847090"/>
                    <a:pt x="392430" y="657860"/>
                  </a:cubicBezTo>
                  <a:cubicBezTo>
                    <a:pt x="294640" y="530860"/>
                    <a:pt x="234950" y="429260"/>
                    <a:pt x="167640" y="320040"/>
                  </a:cubicBezTo>
                  <a:cubicBezTo>
                    <a:pt x="106680" y="222250"/>
                    <a:pt x="10160" y="86360"/>
                    <a:pt x="2540" y="38100"/>
                  </a:cubicBezTo>
                  <a:cubicBezTo>
                    <a:pt x="0" y="22860"/>
                    <a:pt x="2540" y="8890"/>
                    <a:pt x="8890" y="5080"/>
                  </a:cubicBezTo>
                  <a:cubicBezTo>
                    <a:pt x="16510" y="0"/>
                    <a:pt x="46990" y="12700"/>
                    <a:pt x="46990" y="1270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7" id="67"/>
          <p:cNvGrpSpPr/>
          <p:nvPr/>
        </p:nvGrpSpPr>
        <p:grpSpPr>
          <a:xfrm rot="0">
            <a:off x="14487434" y="7091818"/>
            <a:ext cx="461400" cy="376718"/>
            <a:chOff x="0" y="0"/>
            <a:chExt cx="740410" cy="604520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49530" y="49530"/>
              <a:ext cx="652780" cy="504190"/>
            </a:xfrm>
            <a:custGeom>
              <a:avLst/>
              <a:gdLst/>
              <a:ahLst/>
              <a:cxnLst/>
              <a:rect r="r" b="b" t="t" l="l"/>
              <a:pathLst>
                <a:path h="504190" w="652780">
                  <a:moveTo>
                    <a:pt x="81280" y="386080"/>
                  </a:moveTo>
                  <a:cubicBezTo>
                    <a:pt x="0" y="332740"/>
                    <a:pt x="10160" y="325120"/>
                    <a:pt x="20320" y="321310"/>
                  </a:cubicBezTo>
                  <a:cubicBezTo>
                    <a:pt x="39370" y="312420"/>
                    <a:pt x="78740" y="309880"/>
                    <a:pt x="114300" y="314960"/>
                  </a:cubicBezTo>
                  <a:cubicBezTo>
                    <a:pt x="166370" y="323850"/>
                    <a:pt x="241300" y="359410"/>
                    <a:pt x="297180" y="384810"/>
                  </a:cubicBezTo>
                  <a:cubicBezTo>
                    <a:pt x="347980" y="406400"/>
                    <a:pt x="406400" y="462280"/>
                    <a:pt x="435610" y="455930"/>
                  </a:cubicBezTo>
                  <a:cubicBezTo>
                    <a:pt x="453390" y="452120"/>
                    <a:pt x="458470" y="431800"/>
                    <a:pt x="469900" y="411480"/>
                  </a:cubicBezTo>
                  <a:cubicBezTo>
                    <a:pt x="488950" y="378460"/>
                    <a:pt x="510540" y="321310"/>
                    <a:pt x="528320" y="265430"/>
                  </a:cubicBezTo>
                  <a:cubicBezTo>
                    <a:pt x="551180" y="194310"/>
                    <a:pt x="562610" y="53340"/>
                    <a:pt x="589280" y="20320"/>
                  </a:cubicBezTo>
                  <a:cubicBezTo>
                    <a:pt x="599440" y="6350"/>
                    <a:pt x="612140" y="0"/>
                    <a:pt x="621030" y="1270"/>
                  </a:cubicBezTo>
                  <a:cubicBezTo>
                    <a:pt x="628650" y="3810"/>
                    <a:pt x="638810" y="17780"/>
                    <a:pt x="638810" y="26670"/>
                  </a:cubicBezTo>
                  <a:cubicBezTo>
                    <a:pt x="640080" y="33020"/>
                    <a:pt x="633730" y="44450"/>
                    <a:pt x="627380" y="46990"/>
                  </a:cubicBezTo>
                  <a:cubicBezTo>
                    <a:pt x="619760" y="50800"/>
                    <a:pt x="603250" y="49530"/>
                    <a:pt x="596900" y="44450"/>
                  </a:cubicBezTo>
                  <a:cubicBezTo>
                    <a:pt x="590550" y="40640"/>
                    <a:pt x="586740" y="29210"/>
                    <a:pt x="588010" y="22860"/>
                  </a:cubicBezTo>
                  <a:cubicBezTo>
                    <a:pt x="590550" y="13970"/>
                    <a:pt x="601980" y="1270"/>
                    <a:pt x="609600" y="1270"/>
                  </a:cubicBezTo>
                  <a:cubicBezTo>
                    <a:pt x="618490" y="0"/>
                    <a:pt x="633730" y="8890"/>
                    <a:pt x="638810" y="24130"/>
                  </a:cubicBezTo>
                  <a:cubicBezTo>
                    <a:pt x="652780" y="62230"/>
                    <a:pt x="598170" y="212090"/>
                    <a:pt x="574040" y="288290"/>
                  </a:cubicBezTo>
                  <a:cubicBezTo>
                    <a:pt x="554990" y="346710"/>
                    <a:pt x="530860" y="408940"/>
                    <a:pt x="510540" y="441960"/>
                  </a:cubicBezTo>
                  <a:cubicBezTo>
                    <a:pt x="500380" y="461010"/>
                    <a:pt x="492760" y="471170"/>
                    <a:pt x="480060" y="480060"/>
                  </a:cubicBezTo>
                  <a:cubicBezTo>
                    <a:pt x="467360" y="490220"/>
                    <a:pt x="452120" y="500380"/>
                    <a:pt x="436880" y="502920"/>
                  </a:cubicBezTo>
                  <a:cubicBezTo>
                    <a:pt x="420370" y="504190"/>
                    <a:pt x="402590" y="497840"/>
                    <a:pt x="382270" y="488950"/>
                  </a:cubicBezTo>
                  <a:cubicBezTo>
                    <a:pt x="353060" y="477520"/>
                    <a:pt x="323850" y="452120"/>
                    <a:pt x="281940" y="433070"/>
                  </a:cubicBezTo>
                  <a:cubicBezTo>
                    <a:pt x="222250" y="405130"/>
                    <a:pt x="60960" y="373380"/>
                    <a:pt x="50800" y="349250"/>
                  </a:cubicBezTo>
                  <a:cubicBezTo>
                    <a:pt x="46990" y="340360"/>
                    <a:pt x="54610" y="327660"/>
                    <a:pt x="60960" y="325120"/>
                  </a:cubicBezTo>
                  <a:cubicBezTo>
                    <a:pt x="71120" y="321310"/>
                    <a:pt x="107950" y="342900"/>
                    <a:pt x="114300" y="354330"/>
                  </a:cubicBezTo>
                  <a:cubicBezTo>
                    <a:pt x="116840" y="361950"/>
                    <a:pt x="114300" y="372110"/>
                    <a:pt x="109220" y="377190"/>
                  </a:cubicBezTo>
                  <a:cubicBezTo>
                    <a:pt x="104140" y="383540"/>
                    <a:pt x="81280" y="386080"/>
                    <a:pt x="81280" y="38608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9" id="69"/>
          <p:cNvGrpSpPr/>
          <p:nvPr/>
        </p:nvGrpSpPr>
        <p:grpSpPr>
          <a:xfrm rot="0">
            <a:off x="15153813" y="6189594"/>
            <a:ext cx="186776" cy="971077"/>
            <a:chOff x="0" y="0"/>
            <a:chExt cx="299720" cy="1558290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30480" y="50800"/>
              <a:ext cx="227330" cy="1456690"/>
            </a:xfrm>
            <a:custGeom>
              <a:avLst/>
              <a:gdLst/>
              <a:ahLst/>
              <a:cxnLst/>
              <a:rect r="r" b="b" t="t" l="l"/>
              <a:pathLst>
                <a:path h="1456690" w="227330">
                  <a:moveTo>
                    <a:pt x="71120" y="21590"/>
                  </a:moveTo>
                  <a:cubicBezTo>
                    <a:pt x="100330" y="567690"/>
                    <a:pt x="110490" y="680720"/>
                    <a:pt x="128270" y="816610"/>
                  </a:cubicBezTo>
                  <a:cubicBezTo>
                    <a:pt x="149860" y="974090"/>
                    <a:pt x="207010" y="1217930"/>
                    <a:pt x="215900" y="1327150"/>
                  </a:cubicBezTo>
                  <a:cubicBezTo>
                    <a:pt x="220980" y="1376680"/>
                    <a:pt x="227330" y="1418590"/>
                    <a:pt x="217170" y="1438910"/>
                  </a:cubicBezTo>
                  <a:cubicBezTo>
                    <a:pt x="210820" y="1449070"/>
                    <a:pt x="199390" y="1456690"/>
                    <a:pt x="191770" y="1455420"/>
                  </a:cubicBezTo>
                  <a:cubicBezTo>
                    <a:pt x="182880" y="1455420"/>
                    <a:pt x="168910" y="1443990"/>
                    <a:pt x="167640" y="1436370"/>
                  </a:cubicBezTo>
                  <a:cubicBezTo>
                    <a:pt x="166370" y="1427480"/>
                    <a:pt x="180340" y="1407160"/>
                    <a:pt x="187960" y="1405890"/>
                  </a:cubicBezTo>
                  <a:cubicBezTo>
                    <a:pt x="196850" y="1404620"/>
                    <a:pt x="215900" y="1418590"/>
                    <a:pt x="217170" y="1427480"/>
                  </a:cubicBezTo>
                  <a:cubicBezTo>
                    <a:pt x="219710" y="1435100"/>
                    <a:pt x="209550" y="1451610"/>
                    <a:pt x="201930" y="1454150"/>
                  </a:cubicBezTo>
                  <a:cubicBezTo>
                    <a:pt x="194310" y="1456690"/>
                    <a:pt x="176530" y="1450340"/>
                    <a:pt x="168910" y="1438910"/>
                  </a:cubicBezTo>
                  <a:cubicBezTo>
                    <a:pt x="152400" y="1414780"/>
                    <a:pt x="166370" y="1347470"/>
                    <a:pt x="158750" y="1290320"/>
                  </a:cubicBezTo>
                  <a:cubicBezTo>
                    <a:pt x="148590" y="1209040"/>
                    <a:pt x="116840" y="1111250"/>
                    <a:pt x="99060" y="996950"/>
                  </a:cubicBezTo>
                  <a:cubicBezTo>
                    <a:pt x="74930" y="840740"/>
                    <a:pt x="53340" y="610870"/>
                    <a:pt x="40640" y="439420"/>
                  </a:cubicBezTo>
                  <a:cubicBezTo>
                    <a:pt x="29210" y="290830"/>
                    <a:pt x="0" y="74930"/>
                    <a:pt x="20320" y="22860"/>
                  </a:cubicBezTo>
                  <a:cubicBezTo>
                    <a:pt x="26670" y="8890"/>
                    <a:pt x="36830" y="0"/>
                    <a:pt x="44450" y="0"/>
                  </a:cubicBezTo>
                  <a:cubicBezTo>
                    <a:pt x="53340" y="0"/>
                    <a:pt x="71120" y="21590"/>
                    <a:pt x="71120" y="2159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1" id="71"/>
          <p:cNvGrpSpPr/>
          <p:nvPr/>
        </p:nvGrpSpPr>
        <p:grpSpPr>
          <a:xfrm rot="0">
            <a:off x="15038265" y="6977061"/>
            <a:ext cx="432909" cy="337938"/>
            <a:chOff x="0" y="0"/>
            <a:chExt cx="694690" cy="542290"/>
          </a:xfrm>
        </p:grpSpPr>
        <p:sp>
          <p:nvSpPr>
            <p:cNvPr name="Freeform 72" id="72"/>
            <p:cNvSpPr/>
            <p:nvPr/>
          </p:nvSpPr>
          <p:spPr>
            <a:xfrm flipH="false" flipV="false" rot="0">
              <a:off x="46990" y="45720"/>
              <a:ext cx="596900" cy="445770"/>
            </a:xfrm>
            <a:custGeom>
              <a:avLst/>
              <a:gdLst/>
              <a:ahLst/>
              <a:cxnLst/>
              <a:rect r="r" b="b" t="t" l="l"/>
              <a:pathLst>
                <a:path h="445770" w="596900">
                  <a:moveTo>
                    <a:pt x="44450" y="7620"/>
                  </a:moveTo>
                  <a:cubicBezTo>
                    <a:pt x="213360" y="205740"/>
                    <a:pt x="246380" y="269240"/>
                    <a:pt x="278130" y="312420"/>
                  </a:cubicBezTo>
                  <a:cubicBezTo>
                    <a:pt x="303530" y="344170"/>
                    <a:pt x="330200" y="384810"/>
                    <a:pt x="350520" y="391160"/>
                  </a:cubicBezTo>
                  <a:cubicBezTo>
                    <a:pt x="359410" y="394970"/>
                    <a:pt x="365760" y="394970"/>
                    <a:pt x="375920" y="388620"/>
                  </a:cubicBezTo>
                  <a:cubicBezTo>
                    <a:pt x="402590" y="370840"/>
                    <a:pt x="458470" y="271780"/>
                    <a:pt x="487680" y="224790"/>
                  </a:cubicBezTo>
                  <a:cubicBezTo>
                    <a:pt x="508000" y="190500"/>
                    <a:pt x="527050" y="162560"/>
                    <a:pt x="537210" y="133350"/>
                  </a:cubicBezTo>
                  <a:cubicBezTo>
                    <a:pt x="546100" y="111760"/>
                    <a:pt x="542290" y="80010"/>
                    <a:pt x="553720" y="69850"/>
                  </a:cubicBezTo>
                  <a:cubicBezTo>
                    <a:pt x="561340" y="63500"/>
                    <a:pt x="576580" y="60960"/>
                    <a:pt x="584200" y="66040"/>
                  </a:cubicBezTo>
                  <a:cubicBezTo>
                    <a:pt x="590550" y="71120"/>
                    <a:pt x="596900" y="93980"/>
                    <a:pt x="593090" y="101600"/>
                  </a:cubicBezTo>
                  <a:cubicBezTo>
                    <a:pt x="588010" y="109220"/>
                    <a:pt x="562610" y="113030"/>
                    <a:pt x="556260" y="107950"/>
                  </a:cubicBezTo>
                  <a:cubicBezTo>
                    <a:pt x="549910" y="104140"/>
                    <a:pt x="546100" y="78740"/>
                    <a:pt x="551180" y="72390"/>
                  </a:cubicBezTo>
                  <a:cubicBezTo>
                    <a:pt x="556260" y="66040"/>
                    <a:pt x="580390" y="64770"/>
                    <a:pt x="588010" y="68580"/>
                  </a:cubicBezTo>
                  <a:cubicBezTo>
                    <a:pt x="594360" y="72390"/>
                    <a:pt x="596900" y="81280"/>
                    <a:pt x="596900" y="91440"/>
                  </a:cubicBezTo>
                  <a:cubicBezTo>
                    <a:pt x="596900" y="115570"/>
                    <a:pt x="575310" y="171450"/>
                    <a:pt x="553720" y="214630"/>
                  </a:cubicBezTo>
                  <a:cubicBezTo>
                    <a:pt x="524510" y="270510"/>
                    <a:pt x="457200" y="359410"/>
                    <a:pt x="429260" y="396240"/>
                  </a:cubicBezTo>
                  <a:cubicBezTo>
                    <a:pt x="416560" y="412750"/>
                    <a:pt x="411480" y="424180"/>
                    <a:pt x="400050" y="431800"/>
                  </a:cubicBezTo>
                  <a:cubicBezTo>
                    <a:pt x="389890" y="439420"/>
                    <a:pt x="377190" y="444500"/>
                    <a:pt x="365760" y="444500"/>
                  </a:cubicBezTo>
                  <a:cubicBezTo>
                    <a:pt x="355600" y="445770"/>
                    <a:pt x="347980" y="444500"/>
                    <a:pt x="336550" y="438150"/>
                  </a:cubicBezTo>
                  <a:cubicBezTo>
                    <a:pt x="314960" y="427990"/>
                    <a:pt x="287020" y="402590"/>
                    <a:pt x="260350" y="373380"/>
                  </a:cubicBezTo>
                  <a:cubicBezTo>
                    <a:pt x="222250" y="328930"/>
                    <a:pt x="181610" y="246380"/>
                    <a:pt x="138430" y="190500"/>
                  </a:cubicBezTo>
                  <a:cubicBezTo>
                    <a:pt x="96520" y="135890"/>
                    <a:pt x="13970" y="72390"/>
                    <a:pt x="3810" y="38100"/>
                  </a:cubicBezTo>
                  <a:cubicBezTo>
                    <a:pt x="0" y="24130"/>
                    <a:pt x="3810" y="10160"/>
                    <a:pt x="10160" y="5080"/>
                  </a:cubicBezTo>
                  <a:cubicBezTo>
                    <a:pt x="16510" y="0"/>
                    <a:pt x="44450" y="7620"/>
                    <a:pt x="44450" y="762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3" id="73"/>
          <p:cNvGrpSpPr/>
          <p:nvPr/>
        </p:nvGrpSpPr>
        <p:grpSpPr>
          <a:xfrm rot="0">
            <a:off x="15807529" y="6098580"/>
            <a:ext cx="642636" cy="1191093"/>
            <a:chOff x="0" y="0"/>
            <a:chExt cx="1031240" cy="1911350"/>
          </a:xfrm>
        </p:grpSpPr>
        <p:sp>
          <p:nvSpPr>
            <p:cNvPr name="Freeform 74" id="74"/>
            <p:cNvSpPr/>
            <p:nvPr/>
          </p:nvSpPr>
          <p:spPr>
            <a:xfrm flipH="false" flipV="false" rot="0">
              <a:off x="49530" y="48260"/>
              <a:ext cx="929640" cy="1814830"/>
            </a:xfrm>
            <a:custGeom>
              <a:avLst/>
              <a:gdLst/>
              <a:ahLst/>
              <a:cxnLst/>
              <a:rect r="r" b="b" t="t" l="l"/>
              <a:pathLst>
                <a:path h="1814830" w="929640">
                  <a:moveTo>
                    <a:pt x="929640" y="38100"/>
                  </a:moveTo>
                  <a:cubicBezTo>
                    <a:pt x="845820" y="232410"/>
                    <a:pt x="835660" y="302260"/>
                    <a:pt x="793750" y="405130"/>
                  </a:cubicBezTo>
                  <a:cubicBezTo>
                    <a:pt x="708660" y="612140"/>
                    <a:pt x="469900" y="1085850"/>
                    <a:pt x="346710" y="1303020"/>
                  </a:cubicBezTo>
                  <a:cubicBezTo>
                    <a:pt x="273050" y="1432560"/>
                    <a:pt x="204470" y="1512570"/>
                    <a:pt x="151130" y="1604010"/>
                  </a:cubicBezTo>
                  <a:cubicBezTo>
                    <a:pt x="109220" y="1676400"/>
                    <a:pt x="76200" y="1779270"/>
                    <a:pt x="46990" y="1803400"/>
                  </a:cubicBezTo>
                  <a:cubicBezTo>
                    <a:pt x="36830" y="1812290"/>
                    <a:pt x="25400" y="1814830"/>
                    <a:pt x="17780" y="1812290"/>
                  </a:cubicBezTo>
                  <a:cubicBezTo>
                    <a:pt x="10160" y="1811020"/>
                    <a:pt x="2540" y="1802130"/>
                    <a:pt x="1270" y="1794510"/>
                  </a:cubicBezTo>
                  <a:cubicBezTo>
                    <a:pt x="0" y="1786890"/>
                    <a:pt x="7620" y="1771650"/>
                    <a:pt x="13970" y="1766570"/>
                  </a:cubicBezTo>
                  <a:cubicBezTo>
                    <a:pt x="20320" y="1762760"/>
                    <a:pt x="31750" y="1762760"/>
                    <a:pt x="38100" y="1766570"/>
                  </a:cubicBezTo>
                  <a:cubicBezTo>
                    <a:pt x="44450" y="1769110"/>
                    <a:pt x="50800" y="1778000"/>
                    <a:pt x="52070" y="1785620"/>
                  </a:cubicBezTo>
                  <a:cubicBezTo>
                    <a:pt x="52070" y="1791970"/>
                    <a:pt x="48260" y="1803400"/>
                    <a:pt x="43180" y="1807210"/>
                  </a:cubicBezTo>
                  <a:cubicBezTo>
                    <a:pt x="36830" y="1812290"/>
                    <a:pt x="19050" y="1813560"/>
                    <a:pt x="12700" y="1809750"/>
                  </a:cubicBezTo>
                  <a:cubicBezTo>
                    <a:pt x="6350" y="1807210"/>
                    <a:pt x="1270" y="1798320"/>
                    <a:pt x="1270" y="1789430"/>
                  </a:cubicBezTo>
                  <a:cubicBezTo>
                    <a:pt x="0" y="1769110"/>
                    <a:pt x="20320" y="1733550"/>
                    <a:pt x="41910" y="1692910"/>
                  </a:cubicBezTo>
                  <a:cubicBezTo>
                    <a:pt x="83820" y="1612900"/>
                    <a:pt x="186690" y="1480820"/>
                    <a:pt x="262890" y="1348740"/>
                  </a:cubicBezTo>
                  <a:cubicBezTo>
                    <a:pt x="360680" y="1179830"/>
                    <a:pt x="486410" y="929640"/>
                    <a:pt x="572770" y="755650"/>
                  </a:cubicBezTo>
                  <a:cubicBezTo>
                    <a:pt x="640080" y="619760"/>
                    <a:pt x="701040" y="500380"/>
                    <a:pt x="745490" y="389890"/>
                  </a:cubicBezTo>
                  <a:cubicBezTo>
                    <a:pt x="779780" y="300990"/>
                    <a:pt x="798830" y="214630"/>
                    <a:pt x="825500" y="146050"/>
                  </a:cubicBezTo>
                  <a:cubicBezTo>
                    <a:pt x="844550" y="95250"/>
                    <a:pt x="863600" y="35560"/>
                    <a:pt x="883920" y="15240"/>
                  </a:cubicBezTo>
                  <a:cubicBezTo>
                    <a:pt x="894080" y="6350"/>
                    <a:pt x="908050" y="0"/>
                    <a:pt x="915670" y="2540"/>
                  </a:cubicBezTo>
                  <a:cubicBezTo>
                    <a:pt x="923290" y="6350"/>
                    <a:pt x="929640" y="38100"/>
                    <a:pt x="929640" y="3810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5" id="75"/>
          <p:cNvGrpSpPr/>
          <p:nvPr/>
        </p:nvGrpSpPr>
        <p:grpSpPr>
          <a:xfrm rot="0">
            <a:off x="15585930" y="7066492"/>
            <a:ext cx="511260" cy="394129"/>
            <a:chOff x="0" y="0"/>
            <a:chExt cx="820420" cy="632460"/>
          </a:xfrm>
        </p:grpSpPr>
        <p:sp>
          <p:nvSpPr>
            <p:cNvPr name="Freeform 76" id="76"/>
            <p:cNvSpPr/>
            <p:nvPr/>
          </p:nvSpPr>
          <p:spPr>
            <a:xfrm flipH="false" flipV="false" rot="0">
              <a:off x="49530" y="46990"/>
              <a:ext cx="722630" cy="537210"/>
            </a:xfrm>
            <a:custGeom>
              <a:avLst/>
              <a:gdLst/>
              <a:ahLst/>
              <a:cxnLst/>
              <a:rect r="r" b="b" t="t" l="l"/>
              <a:pathLst>
                <a:path h="537210" w="722630">
                  <a:moveTo>
                    <a:pt x="46990" y="12700"/>
                  </a:moveTo>
                  <a:cubicBezTo>
                    <a:pt x="105410" y="101600"/>
                    <a:pt x="111760" y="128270"/>
                    <a:pt x="120650" y="160020"/>
                  </a:cubicBezTo>
                  <a:cubicBezTo>
                    <a:pt x="130810" y="200660"/>
                    <a:pt x="132080" y="254000"/>
                    <a:pt x="143510" y="302260"/>
                  </a:cubicBezTo>
                  <a:cubicBezTo>
                    <a:pt x="156210" y="355600"/>
                    <a:pt x="173990" y="441960"/>
                    <a:pt x="194310" y="466090"/>
                  </a:cubicBezTo>
                  <a:cubicBezTo>
                    <a:pt x="203200" y="477520"/>
                    <a:pt x="208280" y="480060"/>
                    <a:pt x="223520" y="482600"/>
                  </a:cubicBezTo>
                  <a:cubicBezTo>
                    <a:pt x="262890" y="488950"/>
                    <a:pt x="401320" y="455930"/>
                    <a:pt x="461010" y="433070"/>
                  </a:cubicBezTo>
                  <a:cubicBezTo>
                    <a:pt x="501650" y="417830"/>
                    <a:pt x="520700" y="393700"/>
                    <a:pt x="556260" y="378460"/>
                  </a:cubicBezTo>
                  <a:cubicBezTo>
                    <a:pt x="596900" y="360680"/>
                    <a:pt x="665480" y="334010"/>
                    <a:pt x="693420" y="337820"/>
                  </a:cubicBezTo>
                  <a:cubicBezTo>
                    <a:pt x="706120" y="339090"/>
                    <a:pt x="717550" y="345440"/>
                    <a:pt x="720090" y="353060"/>
                  </a:cubicBezTo>
                  <a:cubicBezTo>
                    <a:pt x="722630" y="360680"/>
                    <a:pt x="712470" y="382270"/>
                    <a:pt x="704850" y="386080"/>
                  </a:cubicBezTo>
                  <a:cubicBezTo>
                    <a:pt x="698500" y="389890"/>
                    <a:pt x="687070" y="387350"/>
                    <a:pt x="681990" y="383540"/>
                  </a:cubicBezTo>
                  <a:cubicBezTo>
                    <a:pt x="675640" y="377190"/>
                    <a:pt x="669290" y="360680"/>
                    <a:pt x="673100" y="353060"/>
                  </a:cubicBezTo>
                  <a:cubicBezTo>
                    <a:pt x="675640" y="345440"/>
                    <a:pt x="690880" y="337820"/>
                    <a:pt x="698500" y="337820"/>
                  </a:cubicBezTo>
                  <a:cubicBezTo>
                    <a:pt x="706120" y="337820"/>
                    <a:pt x="716280" y="344170"/>
                    <a:pt x="718820" y="350520"/>
                  </a:cubicBezTo>
                  <a:cubicBezTo>
                    <a:pt x="721360" y="358140"/>
                    <a:pt x="717550" y="375920"/>
                    <a:pt x="707390" y="386080"/>
                  </a:cubicBezTo>
                  <a:cubicBezTo>
                    <a:pt x="688340" y="403860"/>
                    <a:pt x="623570" y="403860"/>
                    <a:pt x="585470" y="419100"/>
                  </a:cubicBezTo>
                  <a:cubicBezTo>
                    <a:pt x="546100" y="435610"/>
                    <a:pt x="518160" y="463550"/>
                    <a:pt x="474980" y="481330"/>
                  </a:cubicBezTo>
                  <a:cubicBezTo>
                    <a:pt x="420370" y="504190"/>
                    <a:pt x="336550" y="529590"/>
                    <a:pt x="279400" y="534670"/>
                  </a:cubicBezTo>
                  <a:cubicBezTo>
                    <a:pt x="238760" y="537210"/>
                    <a:pt x="190500" y="533400"/>
                    <a:pt x="168910" y="523240"/>
                  </a:cubicBezTo>
                  <a:cubicBezTo>
                    <a:pt x="158750" y="518160"/>
                    <a:pt x="156210" y="511810"/>
                    <a:pt x="148590" y="500380"/>
                  </a:cubicBezTo>
                  <a:cubicBezTo>
                    <a:pt x="135890" y="477520"/>
                    <a:pt x="125730" y="430530"/>
                    <a:pt x="113030" y="382270"/>
                  </a:cubicBezTo>
                  <a:cubicBezTo>
                    <a:pt x="93980" y="309880"/>
                    <a:pt x="78740" y="165100"/>
                    <a:pt x="52070" y="105410"/>
                  </a:cubicBezTo>
                  <a:cubicBezTo>
                    <a:pt x="36830" y="72390"/>
                    <a:pt x="3810" y="54610"/>
                    <a:pt x="1270" y="35560"/>
                  </a:cubicBezTo>
                  <a:cubicBezTo>
                    <a:pt x="0" y="24130"/>
                    <a:pt x="6350" y="7620"/>
                    <a:pt x="13970" y="3810"/>
                  </a:cubicBezTo>
                  <a:cubicBezTo>
                    <a:pt x="21590" y="0"/>
                    <a:pt x="46990" y="12700"/>
                    <a:pt x="46990" y="1270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7" id="77"/>
          <p:cNvGrpSpPr/>
          <p:nvPr/>
        </p:nvGrpSpPr>
        <p:grpSpPr>
          <a:xfrm rot="0">
            <a:off x="15000923" y="3317558"/>
            <a:ext cx="194310" cy="523875"/>
            <a:chOff x="0" y="0"/>
            <a:chExt cx="259080" cy="698500"/>
          </a:xfrm>
        </p:grpSpPr>
        <p:sp>
          <p:nvSpPr>
            <p:cNvPr name="Freeform 78" id="78"/>
            <p:cNvSpPr/>
            <p:nvPr/>
          </p:nvSpPr>
          <p:spPr>
            <a:xfrm flipH="false" flipV="false" rot="0">
              <a:off x="31750" y="48260"/>
              <a:ext cx="176530" cy="600710"/>
            </a:xfrm>
            <a:custGeom>
              <a:avLst/>
              <a:gdLst/>
              <a:ahLst/>
              <a:cxnLst/>
              <a:rect r="r" b="b" t="t" l="l"/>
              <a:pathLst>
                <a:path h="600710" w="176530">
                  <a:moveTo>
                    <a:pt x="173990" y="80010"/>
                  </a:moveTo>
                  <a:cubicBezTo>
                    <a:pt x="163830" y="567690"/>
                    <a:pt x="154940" y="576580"/>
                    <a:pt x="140970" y="585470"/>
                  </a:cubicBezTo>
                  <a:cubicBezTo>
                    <a:pt x="128270" y="594360"/>
                    <a:pt x="109220" y="600710"/>
                    <a:pt x="92710" y="598170"/>
                  </a:cubicBezTo>
                  <a:cubicBezTo>
                    <a:pt x="72390" y="595630"/>
                    <a:pt x="41910" y="576580"/>
                    <a:pt x="29210" y="560070"/>
                  </a:cubicBezTo>
                  <a:cubicBezTo>
                    <a:pt x="20320" y="546100"/>
                    <a:pt x="17780" y="527050"/>
                    <a:pt x="19050" y="511810"/>
                  </a:cubicBezTo>
                  <a:cubicBezTo>
                    <a:pt x="20320" y="495300"/>
                    <a:pt x="27940" y="477520"/>
                    <a:pt x="40640" y="466090"/>
                  </a:cubicBezTo>
                  <a:cubicBezTo>
                    <a:pt x="54610" y="452120"/>
                    <a:pt x="90170" y="440690"/>
                    <a:pt x="110490" y="441960"/>
                  </a:cubicBezTo>
                  <a:cubicBezTo>
                    <a:pt x="127000" y="443230"/>
                    <a:pt x="143510" y="454660"/>
                    <a:pt x="154940" y="466090"/>
                  </a:cubicBezTo>
                  <a:cubicBezTo>
                    <a:pt x="165100" y="477520"/>
                    <a:pt x="175260" y="494030"/>
                    <a:pt x="175260" y="511810"/>
                  </a:cubicBezTo>
                  <a:cubicBezTo>
                    <a:pt x="176530" y="532130"/>
                    <a:pt x="165100" y="566420"/>
                    <a:pt x="148590" y="580390"/>
                  </a:cubicBezTo>
                  <a:cubicBezTo>
                    <a:pt x="132080" y="594360"/>
                    <a:pt x="96520" y="599440"/>
                    <a:pt x="76200" y="595630"/>
                  </a:cubicBezTo>
                  <a:cubicBezTo>
                    <a:pt x="59690" y="593090"/>
                    <a:pt x="44450" y="580390"/>
                    <a:pt x="34290" y="567690"/>
                  </a:cubicBezTo>
                  <a:cubicBezTo>
                    <a:pt x="25400" y="554990"/>
                    <a:pt x="22860" y="544830"/>
                    <a:pt x="19050" y="519430"/>
                  </a:cubicBezTo>
                  <a:cubicBezTo>
                    <a:pt x="6350" y="445770"/>
                    <a:pt x="0" y="132080"/>
                    <a:pt x="21590" y="60960"/>
                  </a:cubicBezTo>
                  <a:cubicBezTo>
                    <a:pt x="30480" y="35560"/>
                    <a:pt x="39370" y="25400"/>
                    <a:pt x="53340" y="15240"/>
                  </a:cubicBezTo>
                  <a:cubicBezTo>
                    <a:pt x="67310" y="6350"/>
                    <a:pt x="88900" y="0"/>
                    <a:pt x="106680" y="2540"/>
                  </a:cubicBezTo>
                  <a:cubicBezTo>
                    <a:pt x="123190" y="5080"/>
                    <a:pt x="143510" y="15240"/>
                    <a:pt x="154940" y="27940"/>
                  </a:cubicBezTo>
                  <a:cubicBezTo>
                    <a:pt x="166370" y="40640"/>
                    <a:pt x="173990" y="80010"/>
                    <a:pt x="173990" y="8001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9" id="79"/>
          <p:cNvGrpSpPr/>
          <p:nvPr/>
        </p:nvGrpSpPr>
        <p:grpSpPr>
          <a:xfrm rot="0">
            <a:off x="14814232" y="3616642"/>
            <a:ext cx="602932" cy="364808"/>
            <a:chOff x="0" y="0"/>
            <a:chExt cx="803910" cy="486410"/>
          </a:xfrm>
        </p:grpSpPr>
        <p:sp>
          <p:nvSpPr>
            <p:cNvPr name="Freeform 80" id="80"/>
            <p:cNvSpPr/>
            <p:nvPr/>
          </p:nvSpPr>
          <p:spPr>
            <a:xfrm flipH="false" flipV="false" rot="0">
              <a:off x="46990" y="48260"/>
              <a:ext cx="707390" cy="392430"/>
            </a:xfrm>
            <a:custGeom>
              <a:avLst/>
              <a:gdLst/>
              <a:ahLst/>
              <a:cxnLst/>
              <a:rect r="r" b="b" t="t" l="l"/>
              <a:pathLst>
                <a:path h="392430" w="707390">
                  <a:moveTo>
                    <a:pt x="137160" y="27940"/>
                  </a:moveTo>
                  <a:cubicBezTo>
                    <a:pt x="334010" y="237490"/>
                    <a:pt x="374650" y="214630"/>
                    <a:pt x="412750" y="191770"/>
                  </a:cubicBezTo>
                  <a:cubicBezTo>
                    <a:pt x="466090" y="161290"/>
                    <a:pt x="532130" y="64770"/>
                    <a:pt x="571500" y="39370"/>
                  </a:cubicBezTo>
                  <a:cubicBezTo>
                    <a:pt x="590550" y="26670"/>
                    <a:pt x="601980" y="19050"/>
                    <a:pt x="618490" y="19050"/>
                  </a:cubicBezTo>
                  <a:cubicBezTo>
                    <a:pt x="640080" y="19050"/>
                    <a:pt x="674370" y="34290"/>
                    <a:pt x="688340" y="49530"/>
                  </a:cubicBezTo>
                  <a:cubicBezTo>
                    <a:pt x="699770" y="62230"/>
                    <a:pt x="704850" y="82550"/>
                    <a:pt x="706120" y="99060"/>
                  </a:cubicBezTo>
                  <a:cubicBezTo>
                    <a:pt x="706120" y="115570"/>
                    <a:pt x="699770" y="134620"/>
                    <a:pt x="689610" y="148590"/>
                  </a:cubicBezTo>
                  <a:cubicBezTo>
                    <a:pt x="679450" y="161290"/>
                    <a:pt x="662940" y="172720"/>
                    <a:pt x="647700" y="177800"/>
                  </a:cubicBezTo>
                  <a:cubicBezTo>
                    <a:pt x="631190" y="182880"/>
                    <a:pt x="610870" y="181610"/>
                    <a:pt x="595630" y="175260"/>
                  </a:cubicBezTo>
                  <a:cubicBezTo>
                    <a:pt x="580390" y="170180"/>
                    <a:pt x="563880" y="158750"/>
                    <a:pt x="554990" y="142240"/>
                  </a:cubicBezTo>
                  <a:cubicBezTo>
                    <a:pt x="546100" y="124460"/>
                    <a:pt x="541020" y="87630"/>
                    <a:pt x="549910" y="67310"/>
                  </a:cubicBezTo>
                  <a:cubicBezTo>
                    <a:pt x="560070" y="46990"/>
                    <a:pt x="588010" y="24130"/>
                    <a:pt x="609600" y="20320"/>
                  </a:cubicBezTo>
                  <a:cubicBezTo>
                    <a:pt x="632460" y="16510"/>
                    <a:pt x="666750" y="29210"/>
                    <a:pt x="681990" y="43180"/>
                  </a:cubicBezTo>
                  <a:cubicBezTo>
                    <a:pt x="695960" y="54610"/>
                    <a:pt x="703580" y="73660"/>
                    <a:pt x="704850" y="90170"/>
                  </a:cubicBezTo>
                  <a:cubicBezTo>
                    <a:pt x="707390" y="106680"/>
                    <a:pt x="704850" y="121920"/>
                    <a:pt x="694690" y="140970"/>
                  </a:cubicBezTo>
                  <a:cubicBezTo>
                    <a:pt x="673100" y="180340"/>
                    <a:pt x="585470" y="254000"/>
                    <a:pt x="542290" y="289560"/>
                  </a:cubicBezTo>
                  <a:cubicBezTo>
                    <a:pt x="513080" y="313690"/>
                    <a:pt x="492760" y="328930"/>
                    <a:pt x="464820" y="344170"/>
                  </a:cubicBezTo>
                  <a:cubicBezTo>
                    <a:pt x="435610" y="360680"/>
                    <a:pt x="403860" y="381000"/>
                    <a:pt x="369570" y="386080"/>
                  </a:cubicBezTo>
                  <a:cubicBezTo>
                    <a:pt x="335280" y="392430"/>
                    <a:pt x="293370" y="387350"/>
                    <a:pt x="260350" y="373380"/>
                  </a:cubicBezTo>
                  <a:cubicBezTo>
                    <a:pt x="226060" y="359410"/>
                    <a:pt x="200660" y="334010"/>
                    <a:pt x="167640" y="300990"/>
                  </a:cubicBezTo>
                  <a:cubicBezTo>
                    <a:pt x="119380" y="255270"/>
                    <a:pt x="30480" y="160020"/>
                    <a:pt x="10160" y="114300"/>
                  </a:cubicBezTo>
                  <a:cubicBezTo>
                    <a:pt x="1270" y="92710"/>
                    <a:pt x="0" y="76200"/>
                    <a:pt x="3810" y="59690"/>
                  </a:cubicBezTo>
                  <a:cubicBezTo>
                    <a:pt x="8890" y="43180"/>
                    <a:pt x="21590" y="25400"/>
                    <a:pt x="35560" y="15240"/>
                  </a:cubicBezTo>
                  <a:cubicBezTo>
                    <a:pt x="49530" y="6350"/>
                    <a:pt x="72390" y="0"/>
                    <a:pt x="88900" y="2540"/>
                  </a:cubicBezTo>
                  <a:cubicBezTo>
                    <a:pt x="105410" y="5080"/>
                    <a:pt x="137160" y="27940"/>
                    <a:pt x="137160" y="2794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1" id="81"/>
          <p:cNvGrpSpPr/>
          <p:nvPr/>
        </p:nvGrpSpPr>
        <p:grpSpPr>
          <a:xfrm rot="0">
            <a:off x="14705648" y="3997642"/>
            <a:ext cx="674370" cy="483870"/>
            <a:chOff x="0" y="0"/>
            <a:chExt cx="899160" cy="645160"/>
          </a:xfrm>
        </p:grpSpPr>
        <p:sp>
          <p:nvSpPr>
            <p:cNvPr name="Freeform 82" id="82"/>
            <p:cNvSpPr/>
            <p:nvPr/>
          </p:nvSpPr>
          <p:spPr>
            <a:xfrm flipH="false" flipV="false" rot="0">
              <a:off x="49530" y="46990"/>
              <a:ext cx="798830" cy="547370"/>
            </a:xfrm>
            <a:custGeom>
              <a:avLst/>
              <a:gdLst/>
              <a:ahLst/>
              <a:cxnLst/>
              <a:rect r="r" b="b" t="t" l="l"/>
              <a:pathLst>
                <a:path h="547370" w="798830">
                  <a:moveTo>
                    <a:pt x="110490" y="11430"/>
                  </a:moveTo>
                  <a:cubicBezTo>
                    <a:pt x="660400" y="361950"/>
                    <a:pt x="732790" y="379730"/>
                    <a:pt x="765810" y="414020"/>
                  </a:cubicBezTo>
                  <a:cubicBezTo>
                    <a:pt x="786130" y="433070"/>
                    <a:pt x="796290" y="455930"/>
                    <a:pt x="797560" y="474980"/>
                  </a:cubicBezTo>
                  <a:cubicBezTo>
                    <a:pt x="798830" y="490220"/>
                    <a:pt x="793750" y="506730"/>
                    <a:pt x="782320" y="518160"/>
                  </a:cubicBezTo>
                  <a:cubicBezTo>
                    <a:pt x="769620" y="533400"/>
                    <a:pt x="739140" y="547370"/>
                    <a:pt x="720090" y="547370"/>
                  </a:cubicBezTo>
                  <a:cubicBezTo>
                    <a:pt x="704850" y="547370"/>
                    <a:pt x="688340" y="539750"/>
                    <a:pt x="676910" y="529590"/>
                  </a:cubicBezTo>
                  <a:cubicBezTo>
                    <a:pt x="665480" y="520700"/>
                    <a:pt x="655320" y="505460"/>
                    <a:pt x="652780" y="490220"/>
                  </a:cubicBezTo>
                  <a:cubicBezTo>
                    <a:pt x="650240" y="471170"/>
                    <a:pt x="657860" y="438150"/>
                    <a:pt x="671830" y="424180"/>
                  </a:cubicBezTo>
                  <a:cubicBezTo>
                    <a:pt x="685800" y="408940"/>
                    <a:pt x="717550" y="400050"/>
                    <a:pt x="736600" y="402590"/>
                  </a:cubicBezTo>
                  <a:cubicBezTo>
                    <a:pt x="753110" y="403860"/>
                    <a:pt x="768350" y="412750"/>
                    <a:pt x="778510" y="424180"/>
                  </a:cubicBezTo>
                  <a:cubicBezTo>
                    <a:pt x="788670" y="434340"/>
                    <a:pt x="796290" y="452120"/>
                    <a:pt x="797560" y="466090"/>
                  </a:cubicBezTo>
                  <a:cubicBezTo>
                    <a:pt x="798830" y="481330"/>
                    <a:pt x="795020" y="499110"/>
                    <a:pt x="787400" y="511810"/>
                  </a:cubicBezTo>
                  <a:cubicBezTo>
                    <a:pt x="779780" y="524510"/>
                    <a:pt x="767080" y="537210"/>
                    <a:pt x="751840" y="542290"/>
                  </a:cubicBezTo>
                  <a:cubicBezTo>
                    <a:pt x="732790" y="547370"/>
                    <a:pt x="709930" y="543560"/>
                    <a:pt x="683260" y="534670"/>
                  </a:cubicBezTo>
                  <a:cubicBezTo>
                    <a:pt x="637540" y="519430"/>
                    <a:pt x="576580" y="476250"/>
                    <a:pt x="509270" y="435610"/>
                  </a:cubicBezTo>
                  <a:cubicBezTo>
                    <a:pt x="415290" y="375920"/>
                    <a:pt x="264160" y="262890"/>
                    <a:pt x="173990" y="209550"/>
                  </a:cubicBezTo>
                  <a:cubicBezTo>
                    <a:pt x="115570" y="173990"/>
                    <a:pt x="52070" y="157480"/>
                    <a:pt x="25400" y="129540"/>
                  </a:cubicBezTo>
                  <a:cubicBezTo>
                    <a:pt x="10160" y="114300"/>
                    <a:pt x="2540" y="99060"/>
                    <a:pt x="1270" y="83820"/>
                  </a:cubicBezTo>
                  <a:cubicBezTo>
                    <a:pt x="0" y="67310"/>
                    <a:pt x="5080" y="45720"/>
                    <a:pt x="13970" y="33020"/>
                  </a:cubicBezTo>
                  <a:cubicBezTo>
                    <a:pt x="24130" y="19050"/>
                    <a:pt x="41910" y="7620"/>
                    <a:pt x="58420" y="3810"/>
                  </a:cubicBezTo>
                  <a:cubicBezTo>
                    <a:pt x="73660" y="0"/>
                    <a:pt x="110490" y="11430"/>
                    <a:pt x="110490" y="1143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3" id="83"/>
          <p:cNvGrpSpPr/>
          <p:nvPr/>
        </p:nvGrpSpPr>
        <p:grpSpPr>
          <a:xfrm rot="0">
            <a:off x="14756130" y="3891915"/>
            <a:ext cx="742950" cy="632460"/>
            <a:chOff x="0" y="0"/>
            <a:chExt cx="990600" cy="843280"/>
          </a:xfrm>
        </p:grpSpPr>
        <p:sp>
          <p:nvSpPr>
            <p:cNvPr name="Freeform 84" id="84"/>
            <p:cNvSpPr/>
            <p:nvPr/>
          </p:nvSpPr>
          <p:spPr>
            <a:xfrm flipH="false" flipV="false" rot="0">
              <a:off x="49530" y="49530"/>
              <a:ext cx="892810" cy="746760"/>
            </a:xfrm>
            <a:custGeom>
              <a:avLst/>
              <a:gdLst/>
              <a:ahLst/>
              <a:cxnLst/>
              <a:rect r="r" b="b" t="t" l="l"/>
              <a:pathLst>
                <a:path h="746760" w="892810">
                  <a:moveTo>
                    <a:pt x="24130" y="623570"/>
                  </a:moveTo>
                  <a:cubicBezTo>
                    <a:pt x="570230" y="143510"/>
                    <a:pt x="731520" y="36830"/>
                    <a:pt x="789940" y="11430"/>
                  </a:cubicBezTo>
                  <a:cubicBezTo>
                    <a:pt x="808990" y="2540"/>
                    <a:pt x="817880" y="0"/>
                    <a:pt x="831850" y="1270"/>
                  </a:cubicBezTo>
                  <a:cubicBezTo>
                    <a:pt x="844550" y="2540"/>
                    <a:pt x="859790" y="10160"/>
                    <a:pt x="869950" y="19050"/>
                  </a:cubicBezTo>
                  <a:cubicBezTo>
                    <a:pt x="880110" y="27940"/>
                    <a:pt x="889000" y="41910"/>
                    <a:pt x="890270" y="55880"/>
                  </a:cubicBezTo>
                  <a:cubicBezTo>
                    <a:pt x="891540" y="72390"/>
                    <a:pt x="883920" y="101600"/>
                    <a:pt x="871220" y="114300"/>
                  </a:cubicBezTo>
                  <a:cubicBezTo>
                    <a:pt x="858520" y="127000"/>
                    <a:pt x="829310" y="134620"/>
                    <a:pt x="811530" y="132080"/>
                  </a:cubicBezTo>
                  <a:cubicBezTo>
                    <a:pt x="797560" y="130810"/>
                    <a:pt x="783590" y="121920"/>
                    <a:pt x="775970" y="110490"/>
                  </a:cubicBezTo>
                  <a:cubicBezTo>
                    <a:pt x="765810" y="96520"/>
                    <a:pt x="758190" y="67310"/>
                    <a:pt x="760730" y="50800"/>
                  </a:cubicBezTo>
                  <a:cubicBezTo>
                    <a:pt x="763270" y="36830"/>
                    <a:pt x="773430" y="22860"/>
                    <a:pt x="784860" y="15240"/>
                  </a:cubicBezTo>
                  <a:cubicBezTo>
                    <a:pt x="795020" y="7620"/>
                    <a:pt x="811530" y="1270"/>
                    <a:pt x="824230" y="1270"/>
                  </a:cubicBezTo>
                  <a:cubicBezTo>
                    <a:pt x="838200" y="1270"/>
                    <a:pt x="853440" y="6350"/>
                    <a:pt x="864870" y="13970"/>
                  </a:cubicBezTo>
                  <a:cubicBezTo>
                    <a:pt x="875030" y="21590"/>
                    <a:pt x="886460" y="34290"/>
                    <a:pt x="889000" y="48260"/>
                  </a:cubicBezTo>
                  <a:cubicBezTo>
                    <a:pt x="892810" y="66040"/>
                    <a:pt x="891540" y="86360"/>
                    <a:pt x="876300" y="109220"/>
                  </a:cubicBezTo>
                  <a:cubicBezTo>
                    <a:pt x="836930" y="167640"/>
                    <a:pt x="651510" y="237490"/>
                    <a:pt x="535940" y="327660"/>
                  </a:cubicBezTo>
                  <a:cubicBezTo>
                    <a:pt x="394970" y="438150"/>
                    <a:pt x="177800" y="701040"/>
                    <a:pt x="102870" y="736600"/>
                  </a:cubicBezTo>
                  <a:cubicBezTo>
                    <a:pt x="80010" y="746760"/>
                    <a:pt x="68580" y="745490"/>
                    <a:pt x="53340" y="742950"/>
                  </a:cubicBezTo>
                  <a:cubicBezTo>
                    <a:pt x="39370" y="739140"/>
                    <a:pt x="22860" y="727710"/>
                    <a:pt x="13970" y="715010"/>
                  </a:cubicBezTo>
                  <a:cubicBezTo>
                    <a:pt x="5080" y="702310"/>
                    <a:pt x="0" y="681990"/>
                    <a:pt x="1270" y="666750"/>
                  </a:cubicBezTo>
                  <a:cubicBezTo>
                    <a:pt x="3810" y="652780"/>
                    <a:pt x="24130" y="623570"/>
                    <a:pt x="24130" y="623570"/>
                  </a:cubicBezTo>
                </a:path>
              </a:pathLst>
            </a:custGeom>
            <a:solidFill>
              <a:srgbClr val="FF0000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1004" y="1143000"/>
            <a:ext cx="16168296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6900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REST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2058" y="2465763"/>
            <a:ext cx="7941942" cy="113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8510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Request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75152" y="2357080"/>
            <a:ext cx="7830927" cy="113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1"/>
              </a:lnSpc>
            </a:pPr>
            <a:r>
              <a:rPr lang="en-US" sz="8511">
                <a:solidFill>
                  <a:srgbClr val="F4F4F4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Response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29225"/>
            <a:ext cx="7596227" cy="60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"/>
                <a:ea typeface="Montserrat"/>
                <a:cs typeface="Montserrat"/>
                <a:sym typeface="Montserrat"/>
              </a:rPr>
              <a:t>curl $ENDPOINT/filosofos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63073" y="5229225"/>
            <a:ext cx="7596227" cy="60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0"/>
              </a:lnSpc>
            </a:pPr>
            <a:r>
              <a:rPr lang="en-US" sz="4559">
                <a:solidFill>
                  <a:srgbClr val="F4F4F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[’John Locke’,’Voltaire‘]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DAGIszuMEAo</dc:identifier>
  <dcterms:modified xsi:type="dcterms:W3CDTF">2011-08-01T06:04:30Z</dcterms:modified>
  <cp:revision>1</cp:revision>
  <dc:title>GraphQL - BECOXPL</dc:title>
</cp:coreProperties>
</file>

<file path=docProps/thumbnail.jpeg>
</file>